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287000" cy="10287000"/>
  <p:notesSz cx="6858000" cy="9144000"/>
  <p:embeddedFontLst>
    <p:embeddedFont>
      <p:font typeface="Caveat Bold" panose="020B0604020202020204" charset="0"/>
      <p:regular r:id="rId28"/>
    </p:embeddedFont>
    <p:embeddedFont>
      <p:font typeface="League Spartan" panose="020B0604020202020204" charset="0"/>
      <p:regular r:id="rId29"/>
    </p:embeddedFont>
    <p:embeddedFont>
      <p:font typeface="Sassoon Infant Std" panose="020B0503020103030203" pitchFamily="34" charset="0"/>
      <p:regular r:id="rId30"/>
    </p:embeddedFont>
    <p:embeddedFont>
      <p:font typeface="Sugo Display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31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2.png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3.sv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slide" Target="slide1.xml"/><Relationship Id="rId3" Type="http://schemas.openxmlformats.org/officeDocument/2006/relationships/image" Target="../media/image3.svg"/><Relationship Id="rId7" Type="http://schemas.openxmlformats.org/officeDocument/2006/relationships/image" Target="../media/image44.png"/><Relationship Id="rId12" Type="http://schemas.openxmlformats.org/officeDocument/2006/relationships/image" Target="../media/image7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5" Type="http://schemas.openxmlformats.org/officeDocument/2006/relationships/image" Target="../media/image15.svg"/><Relationship Id="rId10" Type="http://schemas.openxmlformats.org/officeDocument/2006/relationships/image" Target="../media/image70.sv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svg"/><Relationship Id="rId7" Type="http://schemas.openxmlformats.org/officeDocument/2006/relationships/image" Target="../media/image5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74.svg"/><Relationship Id="rId10" Type="http://schemas.openxmlformats.org/officeDocument/2006/relationships/image" Target="../media/image15.svg"/><Relationship Id="rId4" Type="http://schemas.openxmlformats.org/officeDocument/2006/relationships/image" Target="../media/image73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3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33.svg"/><Relationship Id="rId15" Type="http://schemas.openxmlformats.org/officeDocument/2006/relationships/image" Target="../media/image14.png"/><Relationship Id="rId10" Type="http://schemas.openxmlformats.org/officeDocument/2006/relationships/image" Target="../media/image79.png"/><Relationship Id="rId4" Type="http://schemas.openxmlformats.org/officeDocument/2006/relationships/image" Target="../media/image32.png"/><Relationship Id="rId9" Type="http://schemas.openxmlformats.org/officeDocument/2006/relationships/image" Target="../media/image78.svg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svg"/><Relationship Id="rId7" Type="http://schemas.openxmlformats.org/officeDocument/2006/relationships/image" Target="../media/image8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5.svg"/><Relationship Id="rId5" Type="http://schemas.openxmlformats.org/officeDocument/2006/relationships/image" Target="../media/image45.svg"/><Relationship Id="rId10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6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slide" Target="slide1.xml"/><Relationship Id="rId5" Type="http://schemas.openxmlformats.org/officeDocument/2006/relationships/image" Target="../media/image45.svg"/><Relationship Id="rId10" Type="http://schemas.openxmlformats.org/officeDocument/2006/relationships/image" Target="../media/image89.png"/><Relationship Id="rId4" Type="http://schemas.openxmlformats.org/officeDocument/2006/relationships/image" Target="../media/image44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svg"/><Relationship Id="rId7" Type="http://schemas.openxmlformats.org/officeDocument/2006/relationships/image" Target="../media/image93.sv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4.png"/><Relationship Id="rId5" Type="http://schemas.openxmlformats.org/officeDocument/2006/relationships/image" Target="../media/image91.svg"/><Relationship Id="rId10" Type="http://schemas.openxmlformats.org/officeDocument/2006/relationships/slide" Target="slide1.xml"/><Relationship Id="rId4" Type="http://schemas.openxmlformats.org/officeDocument/2006/relationships/image" Target="../media/image9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99.svg"/><Relationship Id="rId1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95.svg"/><Relationship Id="rId12" Type="http://schemas.openxmlformats.org/officeDocument/2006/relationships/image" Target="../media/image98.png"/><Relationship Id="rId17" Type="http://schemas.openxmlformats.org/officeDocument/2006/relationships/slide" Target="slide1.xml"/><Relationship Id="rId2" Type="http://schemas.openxmlformats.org/officeDocument/2006/relationships/image" Target="../media/image2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7.svg"/><Relationship Id="rId5" Type="http://schemas.openxmlformats.org/officeDocument/2006/relationships/image" Target="../media/image37.svg"/><Relationship Id="rId15" Type="http://schemas.openxmlformats.org/officeDocument/2006/relationships/image" Target="../media/image101.svg"/><Relationship Id="rId10" Type="http://schemas.openxmlformats.org/officeDocument/2006/relationships/image" Target="../media/image96.png"/><Relationship Id="rId19" Type="http://schemas.openxmlformats.org/officeDocument/2006/relationships/image" Target="../media/image15.svg"/><Relationship Id="rId4" Type="http://schemas.openxmlformats.org/officeDocument/2006/relationships/image" Target="../media/image36.png"/><Relationship Id="rId9" Type="http://schemas.openxmlformats.org/officeDocument/2006/relationships/image" Target="../media/image31.sv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8.svg"/><Relationship Id="rId18" Type="http://schemas.openxmlformats.org/officeDocument/2006/relationships/slide" Target="slide1.xml"/><Relationship Id="rId3" Type="http://schemas.openxmlformats.org/officeDocument/2006/relationships/image" Target="../media/image3.svg"/><Relationship Id="rId7" Type="http://schemas.openxmlformats.org/officeDocument/2006/relationships/image" Target="../media/image37.svg"/><Relationship Id="rId12" Type="http://schemas.openxmlformats.org/officeDocument/2006/relationships/image" Target="../media/image67.png"/><Relationship Id="rId17" Type="http://schemas.openxmlformats.org/officeDocument/2006/relationships/image" Target="../media/image106.svg"/><Relationship Id="rId2" Type="http://schemas.openxmlformats.org/officeDocument/2006/relationships/image" Target="../media/image2.png"/><Relationship Id="rId16" Type="http://schemas.openxmlformats.org/officeDocument/2006/relationships/image" Target="../media/image105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svg"/><Relationship Id="rId5" Type="http://schemas.openxmlformats.org/officeDocument/2006/relationships/image" Target="../media/image104.svg"/><Relationship Id="rId15" Type="http://schemas.openxmlformats.org/officeDocument/2006/relationships/image" Target="../media/image70.svg"/><Relationship Id="rId10" Type="http://schemas.openxmlformats.org/officeDocument/2006/relationships/image" Target="../media/image44.png"/><Relationship Id="rId19" Type="http://schemas.openxmlformats.org/officeDocument/2006/relationships/image" Target="../media/image14.png"/><Relationship Id="rId4" Type="http://schemas.openxmlformats.org/officeDocument/2006/relationships/image" Target="../media/image103.png"/><Relationship Id="rId9" Type="http://schemas.openxmlformats.org/officeDocument/2006/relationships/image" Target="../media/image6.sv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10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slide" Target="slide1.xml"/><Relationship Id="rId5" Type="http://schemas.openxmlformats.org/officeDocument/2006/relationships/image" Target="../media/image108.svg"/><Relationship Id="rId10" Type="http://schemas.openxmlformats.org/officeDocument/2006/relationships/image" Target="../media/image112.sv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3.svg"/><Relationship Id="rId7" Type="http://schemas.openxmlformats.org/officeDocument/2006/relationships/image" Target="../media/image115.pn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4.png"/><Relationship Id="rId5" Type="http://schemas.openxmlformats.org/officeDocument/2006/relationships/image" Target="../media/image114.svg"/><Relationship Id="rId10" Type="http://schemas.openxmlformats.org/officeDocument/2006/relationships/slide" Target="slide1.xml"/><Relationship Id="rId4" Type="http://schemas.openxmlformats.org/officeDocument/2006/relationships/image" Target="../media/image113.png"/><Relationship Id="rId9" Type="http://schemas.openxmlformats.org/officeDocument/2006/relationships/image" Target="../media/image1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.xml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sv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3.sv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5.svg"/><Relationship Id="rId5" Type="http://schemas.openxmlformats.org/officeDocument/2006/relationships/image" Target="../media/image119.svg"/><Relationship Id="rId10" Type="http://schemas.openxmlformats.org/officeDocument/2006/relationships/image" Target="../media/image14.png"/><Relationship Id="rId4" Type="http://schemas.openxmlformats.org/officeDocument/2006/relationships/image" Target="../media/image118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slide" Target="slide1.xml"/><Relationship Id="rId3" Type="http://schemas.openxmlformats.org/officeDocument/2006/relationships/image" Target="../media/image3.svg"/><Relationship Id="rId7" Type="http://schemas.openxmlformats.org/officeDocument/2006/relationships/image" Target="../media/image122.png"/><Relationship Id="rId12" Type="http://schemas.openxmlformats.org/officeDocument/2006/relationships/image" Target="../media/image1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26.pn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10" Type="http://schemas.openxmlformats.org/officeDocument/2006/relationships/image" Target="../media/image125.svg"/><Relationship Id="rId4" Type="http://schemas.openxmlformats.org/officeDocument/2006/relationships/image" Target="../media/image5.png"/><Relationship Id="rId9" Type="http://schemas.openxmlformats.org/officeDocument/2006/relationships/image" Target="../media/image124.pn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svg"/><Relationship Id="rId7" Type="http://schemas.openxmlformats.org/officeDocument/2006/relationships/image" Target="../media/image1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svg"/><Relationship Id="rId10" Type="http://schemas.openxmlformats.org/officeDocument/2006/relationships/image" Target="../media/image15.svg"/><Relationship Id="rId4" Type="http://schemas.openxmlformats.org/officeDocument/2006/relationships/image" Target="../media/image128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135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slide" Target="slide1.xml"/><Relationship Id="rId5" Type="http://schemas.openxmlformats.org/officeDocument/2006/relationships/image" Target="../media/image133.sv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42.svg"/><Relationship Id="rId12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svg"/><Relationship Id="rId10" Type="http://schemas.openxmlformats.org/officeDocument/2006/relationships/image" Target="../media/image144.svg"/><Relationship Id="rId4" Type="http://schemas.openxmlformats.org/officeDocument/2006/relationships/image" Target="../media/image139.png"/><Relationship Id="rId9" Type="http://schemas.openxmlformats.org/officeDocument/2006/relationships/image" Target="../media/image143.png"/><Relationship Id="rId1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svg"/><Relationship Id="rId3" Type="http://schemas.openxmlformats.org/officeDocument/2006/relationships/image" Target="../media/image3.svg"/><Relationship Id="rId7" Type="http://schemas.openxmlformats.org/officeDocument/2006/relationships/image" Target="../media/image1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5.svg"/><Relationship Id="rId5" Type="http://schemas.openxmlformats.org/officeDocument/2006/relationships/image" Target="../media/image147.svg"/><Relationship Id="rId10" Type="http://schemas.openxmlformats.org/officeDocument/2006/relationships/image" Target="../media/image14.png"/><Relationship Id="rId4" Type="http://schemas.openxmlformats.org/officeDocument/2006/relationships/image" Target="../media/image146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svg"/><Relationship Id="rId7" Type="http://schemas.openxmlformats.org/officeDocument/2006/relationships/image" Target="../media/image29.sv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4.png"/><Relationship Id="rId5" Type="http://schemas.openxmlformats.org/officeDocument/2006/relationships/image" Target="../media/image27.svg"/><Relationship Id="rId10" Type="http://schemas.openxmlformats.org/officeDocument/2006/relationships/slide" Target="slide1.xml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svg"/><Relationship Id="rId3" Type="http://schemas.openxmlformats.org/officeDocument/2006/relationships/image" Target="../media/image3.svg"/><Relationship Id="rId7" Type="http://schemas.openxmlformats.org/officeDocument/2006/relationships/image" Target="../media/image33.sv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8.svg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1.svg"/><Relationship Id="rId5" Type="http://schemas.openxmlformats.org/officeDocument/2006/relationships/image" Target="../media/image37.svg"/><Relationship Id="rId1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47.svg"/><Relationship Id="rId12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5.svg"/><Relationship Id="rId7" Type="http://schemas.openxmlformats.org/officeDocument/2006/relationships/image" Target="../media/image3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sv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74717" y="0"/>
            <a:ext cx="10661717" cy="10287000"/>
          </a:xfrm>
          <a:custGeom>
            <a:avLst/>
            <a:gdLst/>
            <a:ahLst/>
            <a:cxnLst/>
            <a:rect l="l" t="t" r="r" b="b"/>
            <a:pathLst>
              <a:path w="10661717" h="10287000">
                <a:moveTo>
                  <a:pt x="10661717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0661717" y="0"/>
                </a:lnTo>
                <a:lnTo>
                  <a:pt x="10661717" y="10287000"/>
                </a:lnTo>
                <a:close/>
              </a:path>
            </a:pathLst>
          </a:custGeom>
          <a:blipFill>
            <a:blip r:embed="rId2"/>
            <a:stretch>
              <a:fillRect r="-4563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8082" y="687980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948" y="198085"/>
            <a:ext cx="5867706" cy="2211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 dirty="0" err="1">
                <a:solidFill>
                  <a:schemeClr val="tx2"/>
                </a:solidFill>
                <a:latin typeface="Sugo Display"/>
                <a:ea typeface="Sugo Display"/>
                <a:cs typeface="Sugo Display"/>
                <a:sym typeface="Sugo Display"/>
              </a:rPr>
              <a:t>Chilli</a:t>
            </a:r>
            <a:r>
              <a:rPr lang="en-US" sz="13241" dirty="0">
                <a:solidFill>
                  <a:schemeClr val="tx2"/>
                </a:solidFill>
                <a:latin typeface="Sugo Display"/>
                <a:ea typeface="Sugo Display"/>
                <a:cs typeface="Sugo Display"/>
                <a:sym typeface="Sugo Display"/>
              </a:rPr>
              <a:t> Bean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82354" y="3309167"/>
            <a:ext cx="9522292" cy="6244976"/>
            <a:chOff x="0" y="0"/>
            <a:chExt cx="12696389" cy="832663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948728" cy="1948728"/>
              <a:chOff x="0" y="0"/>
              <a:chExt cx="475004" cy="47500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5" action="ppaction://hlinksldjump"/>
                  </a:rPr>
                  <a:t>1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49532" y="0"/>
              <a:ext cx="1948728" cy="1948728"/>
              <a:chOff x="0" y="0"/>
              <a:chExt cx="475004" cy="47500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6" action="ppaction://hlinksldjump"/>
                  </a:rPr>
                  <a:t>2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299064" y="0"/>
              <a:ext cx="1948728" cy="1948728"/>
              <a:chOff x="0" y="0"/>
              <a:chExt cx="475004" cy="47500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7" action="ppaction://hlinksldjump"/>
                  </a:rPr>
                  <a:t>3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448596" y="0"/>
              <a:ext cx="1948728" cy="1948728"/>
              <a:chOff x="0" y="0"/>
              <a:chExt cx="475004" cy="4750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8" action="ppaction://hlinksldjump"/>
                  </a:rPr>
                  <a:t>4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598129" y="0"/>
              <a:ext cx="1948728" cy="1948728"/>
              <a:chOff x="0" y="0"/>
              <a:chExt cx="475004" cy="47500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9" action="ppaction://hlinksldjump"/>
                  </a:rPr>
                  <a:t>5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0747661" y="0"/>
              <a:ext cx="1948728" cy="1948728"/>
              <a:chOff x="0" y="0"/>
              <a:chExt cx="475004" cy="4750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0" action="ppaction://hlinksldjump"/>
                  </a:rPr>
                  <a:t>6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2125969"/>
              <a:ext cx="1948728" cy="1948728"/>
              <a:chOff x="0" y="0"/>
              <a:chExt cx="475004" cy="47500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1" action="ppaction://hlinksldjump"/>
                  </a:rPr>
                  <a:t>7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2149532" y="2125969"/>
              <a:ext cx="1948728" cy="1948728"/>
              <a:chOff x="0" y="0"/>
              <a:chExt cx="475004" cy="4750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2" action="ppaction://hlinksldjump"/>
                  </a:rPr>
                  <a:t>8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4299064" y="2125969"/>
              <a:ext cx="1948728" cy="1948728"/>
              <a:chOff x="0" y="0"/>
              <a:chExt cx="475004" cy="47500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3" action="ppaction://hlinksldjump"/>
                  </a:rPr>
                  <a:t>9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448596" y="2125969"/>
              <a:ext cx="1948728" cy="1948728"/>
              <a:chOff x="0" y="0"/>
              <a:chExt cx="475004" cy="47500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4" action="ppaction://hlinksldjump"/>
                  </a:rPr>
                  <a:t>10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8598129" y="2125969"/>
              <a:ext cx="1948728" cy="1948728"/>
              <a:chOff x="0" y="0"/>
              <a:chExt cx="475004" cy="47500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5" action="ppaction://hlinksldjump"/>
                  </a:rPr>
                  <a:t>11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0747661" y="2125969"/>
              <a:ext cx="1948728" cy="1948728"/>
              <a:chOff x="0" y="0"/>
              <a:chExt cx="475004" cy="47500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6" action="ppaction://hlinksldjump"/>
                  </a:rPr>
                  <a:t>12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4251938"/>
              <a:ext cx="1948728" cy="1948728"/>
              <a:chOff x="0" y="0"/>
              <a:chExt cx="475004" cy="47500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7" action="ppaction://hlinksldjump"/>
                  </a:rPr>
                  <a:t>13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149532" y="4251938"/>
              <a:ext cx="1948728" cy="1948728"/>
              <a:chOff x="0" y="0"/>
              <a:chExt cx="475004" cy="47500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8" action="ppaction://hlinksldjump"/>
                  </a:rPr>
                  <a:t>14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299064" y="4251938"/>
              <a:ext cx="1948728" cy="1948728"/>
              <a:chOff x="0" y="0"/>
              <a:chExt cx="475004" cy="47500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19" action="ppaction://hlinksldjump"/>
                  </a:rPr>
                  <a:t>15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6448596" y="4251938"/>
              <a:ext cx="1948728" cy="1948728"/>
              <a:chOff x="0" y="0"/>
              <a:chExt cx="475004" cy="47500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0" action="ppaction://hlinksldjump"/>
                  </a:rPr>
                  <a:t>16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8598129" y="4251938"/>
              <a:ext cx="1948728" cy="1948728"/>
              <a:chOff x="0" y="0"/>
              <a:chExt cx="475004" cy="475004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1" action="ppaction://hlinksldjump"/>
                  </a:rPr>
                  <a:t>17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10747661" y="4251938"/>
              <a:ext cx="1948728" cy="1948728"/>
              <a:chOff x="0" y="0"/>
              <a:chExt cx="475004" cy="47500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2" action="ppaction://hlinksldjump"/>
                  </a:rPr>
                  <a:t>18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0" y="6377907"/>
              <a:ext cx="1948728" cy="1948728"/>
              <a:chOff x="0" y="0"/>
              <a:chExt cx="475004" cy="475004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3" action="ppaction://hlinksldjump"/>
                  </a:rPr>
                  <a:t>19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2149532" y="6377907"/>
              <a:ext cx="1948728" cy="1948728"/>
              <a:chOff x="0" y="0"/>
              <a:chExt cx="475004" cy="475004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4" action="ppaction://hlinksldjump"/>
                  </a:rPr>
                  <a:t>20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4299064" y="6377907"/>
              <a:ext cx="1948728" cy="1948728"/>
              <a:chOff x="0" y="0"/>
              <a:chExt cx="475004" cy="475004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5" action="ppaction://hlinksldjump"/>
                  </a:rPr>
                  <a:t>21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6448596" y="6377907"/>
              <a:ext cx="1948728" cy="1948728"/>
              <a:chOff x="0" y="0"/>
              <a:chExt cx="475004" cy="47500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6" action="ppaction://hlinksldjump"/>
                  </a:rPr>
                  <a:t>22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8598129" y="6377907"/>
              <a:ext cx="1948728" cy="1948728"/>
              <a:chOff x="0" y="0"/>
              <a:chExt cx="475004" cy="475004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7" action="ppaction://hlinksldjump"/>
                  </a:rPr>
                  <a:t>23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10747661" y="6377907"/>
              <a:ext cx="1948728" cy="1948728"/>
              <a:chOff x="0" y="0"/>
              <a:chExt cx="475004" cy="475004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475004" cy="475004"/>
              </a:xfrm>
              <a:custGeom>
                <a:avLst/>
                <a:gdLst/>
                <a:ahLst/>
                <a:cxnLst/>
                <a:rect l="l" t="t" r="r" b="b"/>
                <a:pathLst>
                  <a:path w="475004" h="475004">
                    <a:moveTo>
                      <a:pt x="153615" y="0"/>
                    </a:moveTo>
                    <a:lnTo>
                      <a:pt x="321389" y="0"/>
                    </a:lnTo>
                    <a:cubicBezTo>
                      <a:pt x="406228" y="0"/>
                      <a:pt x="475004" y="68776"/>
                      <a:pt x="475004" y="153615"/>
                    </a:cubicBezTo>
                    <a:lnTo>
                      <a:pt x="475004" y="321389"/>
                    </a:lnTo>
                    <a:cubicBezTo>
                      <a:pt x="475004" y="406228"/>
                      <a:pt x="406228" y="475004"/>
                      <a:pt x="321389" y="475004"/>
                    </a:cubicBezTo>
                    <a:lnTo>
                      <a:pt x="153615" y="475004"/>
                    </a:lnTo>
                    <a:cubicBezTo>
                      <a:pt x="68776" y="475004"/>
                      <a:pt x="0" y="406228"/>
                      <a:pt x="0" y="321389"/>
                    </a:cubicBezTo>
                    <a:lnTo>
                      <a:pt x="0" y="153615"/>
                    </a:lnTo>
                    <a:cubicBezTo>
                      <a:pt x="0" y="68776"/>
                      <a:pt x="68776" y="0"/>
                      <a:pt x="153615" y="0"/>
                    </a:cubicBezTo>
                    <a:close/>
                  </a:path>
                </a:pathLst>
              </a:custGeom>
              <a:solidFill>
                <a:srgbClr val="FEC655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0" y="-85725"/>
                <a:ext cx="475004" cy="560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</a:pPr>
                <a:r>
                  <a:rPr lang="en-US" sz="4499" u="sng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  <a:hlinkClick r:id="rId28" action="ppaction://hlinksldjump"/>
                  </a:rPr>
                  <a:t>24</a:t>
                </a:r>
              </a:p>
            </p:txBody>
          </p:sp>
        </p:grpSp>
      </p:grpSp>
      <p:sp>
        <p:nvSpPr>
          <p:cNvPr id="78" name="TextBox 78"/>
          <p:cNvSpPr txBox="1"/>
          <p:nvPr/>
        </p:nvSpPr>
        <p:spPr>
          <a:xfrm>
            <a:off x="1229972" y="1919693"/>
            <a:ext cx="7977657" cy="1177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 b="1" dirty="0">
                <a:solidFill>
                  <a:schemeClr val="bg1"/>
                </a:solidFill>
                <a:latin typeface="Caveat Bold"/>
                <a:ea typeface="Caveat Bold"/>
                <a:cs typeface="Caveat Bold"/>
                <a:sym typeface="Caveat Bold"/>
              </a:rPr>
              <a:t>Choose a card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EE4C50A-B84F-5C39-B0D1-31BD6357741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58" y="597134"/>
            <a:ext cx="1706868" cy="17068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Mr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98873" y="2053043"/>
            <a:ext cx="4292436" cy="7710963"/>
          </a:xfrm>
          <a:custGeom>
            <a:avLst/>
            <a:gdLst/>
            <a:ahLst/>
            <a:cxnLst/>
            <a:rect l="l" t="t" r="r" b="b"/>
            <a:pathLst>
              <a:path w="4292436" h="7710963">
                <a:moveTo>
                  <a:pt x="0" y="0"/>
                </a:moveTo>
                <a:lnTo>
                  <a:pt x="4292436" y="0"/>
                </a:lnTo>
                <a:lnTo>
                  <a:pt x="4292436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43805" y="7528973"/>
            <a:ext cx="2912983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Look puzzled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&amp; mutter</a:t>
            </a:r>
          </a:p>
        </p:txBody>
      </p:sp>
      <p:sp>
        <p:nvSpPr>
          <p:cNvPr id="6" name="Freeform 6"/>
          <p:cNvSpPr/>
          <p:nvPr/>
        </p:nvSpPr>
        <p:spPr>
          <a:xfrm rot="-905658">
            <a:off x="1712657" y="5699975"/>
            <a:ext cx="983385" cy="931533"/>
          </a:xfrm>
          <a:custGeom>
            <a:avLst/>
            <a:gdLst/>
            <a:ahLst/>
            <a:cxnLst/>
            <a:rect l="l" t="t" r="r" b="b"/>
            <a:pathLst>
              <a:path w="983385" h="931533">
                <a:moveTo>
                  <a:pt x="0" y="0"/>
                </a:moveTo>
                <a:lnTo>
                  <a:pt x="983385" y="0"/>
                </a:lnTo>
                <a:lnTo>
                  <a:pt x="983385" y="931533"/>
                </a:lnTo>
                <a:lnTo>
                  <a:pt x="0" y="931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94552">
            <a:off x="824334" y="5639162"/>
            <a:ext cx="983385" cy="931533"/>
          </a:xfrm>
          <a:custGeom>
            <a:avLst/>
            <a:gdLst/>
            <a:ahLst/>
            <a:cxnLst/>
            <a:rect l="l" t="t" r="r" b="b"/>
            <a:pathLst>
              <a:path w="983385" h="931533">
                <a:moveTo>
                  <a:pt x="0" y="0"/>
                </a:moveTo>
                <a:lnTo>
                  <a:pt x="983385" y="0"/>
                </a:lnTo>
                <a:lnTo>
                  <a:pt x="983385" y="931534"/>
                </a:lnTo>
                <a:lnTo>
                  <a:pt x="0" y="9315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54048">
            <a:off x="1214201" y="6225552"/>
            <a:ext cx="983385" cy="931533"/>
          </a:xfrm>
          <a:custGeom>
            <a:avLst/>
            <a:gdLst/>
            <a:ahLst/>
            <a:cxnLst/>
            <a:rect l="l" t="t" r="r" b="b"/>
            <a:pathLst>
              <a:path w="983385" h="931533">
                <a:moveTo>
                  <a:pt x="0" y="0"/>
                </a:moveTo>
                <a:lnTo>
                  <a:pt x="983385" y="0"/>
                </a:lnTo>
                <a:lnTo>
                  <a:pt x="983385" y="931533"/>
                </a:lnTo>
                <a:lnTo>
                  <a:pt x="0" y="931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918781">
            <a:off x="449198" y="6345064"/>
            <a:ext cx="983385" cy="931533"/>
          </a:xfrm>
          <a:custGeom>
            <a:avLst/>
            <a:gdLst/>
            <a:ahLst/>
            <a:cxnLst/>
            <a:rect l="l" t="t" r="r" b="b"/>
            <a:pathLst>
              <a:path w="983385" h="931533">
                <a:moveTo>
                  <a:pt x="0" y="0"/>
                </a:moveTo>
                <a:lnTo>
                  <a:pt x="983385" y="0"/>
                </a:lnTo>
                <a:lnTo>
                  <a:pt x="983385" y="931534"/>
                </a:lnTo>
                <a:lnTo>
                  <a:pt x="0" y="931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hlinkClick r:id="rId13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String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98391" y="2222528"/>
            <a:ext cx="2081506" cy="7581645"/>
          </a:xfrm>
          <a:custGeom>
            <a:avLst/>
            <a:gdLst/>
            <a:ahLst/>
            <a:cxnLst/>
            <a:rect l="l" t="t" r="r" b="b"/>
            <a:pathLst>
              <a:path w="2081506" h="7581645">
                <a:moveTo>
                  <a:pt x="0" y="0"/>
                </a:moveTo>
                <a:lnTo>
                  <a:pt x="2081507" y="0"/>
                </a:lnTo>
                <a:lnTo>
                  <a:pt x="2081507" y="7581645"/>
                </a:lnTo>
                <a:lnTo>
                  <a:pt x="0" y="7581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13592" y="7528973"/>
            <a:ext cx="47734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Stand tall and stretch</a:t>
            </a:r>
          </a:p>
        </p:txBody>
      </p:sp>
      <p:sp>
        <p:nvSpPr>
          <p:cNvPr id="6" name="Freeform 6"/>
          <p:cNvSpPr/>
          <p:nvPr/>
        </p:nvSpPr>
        <p:spPr>
          <a:xfrm rot="-1118369">
            <a:off x="3549726" y="3216523"/>
            <a:ext cx="3020251" cy="1114747"/>
          </a:xfrm>
          <a:custGeom>
            <a:avLst/>
            <a:gdLst/>
            <a:ahLst/>
            <a:cxnLst/>
            <a:rect l="l" t="t" r="r" b="b"/>
            <a:pathLst>
              <a:path w="3020251" h="1114747">
                <a:moveTo>
                  <a:pt x="0" y="0"/>
                </a:moveTo>
                <a:lnTo>
                  <a:pt x="3020251" y="0"/>
                </a:lnTo>
                <a:lnTo>
                  <a:pt x="3020251" y="1114747"/>
                </a:lnTo>
                <a:lnTo>
                  <a:pt x="0" y="1114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8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French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801573" flipH="1">
            <a:off x="2375388" y="2772845"/>
            <a:ext cx="5719564" cy="5417987"/>
          </a:xfrm>
          <a:custGeom>
            <a:avLst/>
            <a:gdLst/>
            <a:ahLst/>
            <a:cxnLst/>
            <a:rect l="l" t="t" r="r" b="b"/>
            <a:pathLst>
              <a:path w="5719564" h="5417987">
                <a:moveTo>
                  <a:pt x="5719564" y="0"/>
                </a:moveTo>
                <a:lnTo>
                  <a:pt x="0" y="0"/>
                </a:lnTo>
                <a:lnTo>
                  <a:pt x="0" y="5417987"/>
                </a:lnTo>
                <a:lnTo>
                  <a:pt x="5719564" y="5417987"/>
                </a:lnTo>
                <a:lnTo>
                  <a:pt x="57195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54112" y="1712265"/>
            <a:ext cx="4114800" cy="2101677"/>
          </a:xfrm>
          <a:custGeom>
            <a:avLst/>
            <a:gdLst/>
            <a:ahLst/>
            <a:cxnLst/>
            <a:rect l="l" t="t" r="r" b="b"/>
            <a:pathLst>
              <a:path w="4114800" h="2101677">
                <a:moveTo>
                  <a:pt x="0" y="0"/>
                </a:moveTo>
                <a:lnTo>
                  <a:pt x="4114800" y="0"/>
                </a:lnTo>
                <a:lnTo>
                  <a:pt x="4114800" y="2101676"/>
                </a:lnTo>
                <a:lnTo>
                  <a:pt x="0" y="2101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81582" y="2763103"/>
            <a:ext cx="2468880" cy="4114800"/>
          </a:xfrm>
          <a:custGeom>
            <a:avLst/>
            <a:gdLst/>
            <a:ahLst/>
            <a:cxnLst/>
            <a:rect l="l" t="t" r="r" b="b"/>
            <a:pathLst>
              <a:path w="2468880" h="4114800">
                <a:moveTo>
                  <a:pt x="0" y="0"/>
                </a:moveTo>
                <a:lnTo>
                  <a:pt x="2468880" y="0"/>
                </a:lnTo>
                <a:lnTo>
                  <a:pt x="2468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13592" y="8361788"/>
            <a:ext cx="47734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Wave and say 'Bonjour'</a:t>
            </a:r>
          </a:p>
        </p:txBody>
      </p:sp>
      <p:sp>
        <p:nvSpPr>
          <p:cNvPr id="8" name="Freeform 8"/>
          <p:cNvSpPr/>
          <p:nvPr/>
        </p:nvSpPr>
        <p:spPr>
          <a:xfrm>
            <a:off x="3834989" y="4820503"/>
            <a:ext cx="1308511" cy="1125320"/>
          </a:xfrm>
          <a:custGeom>
            <a:avLst/>
            <a:gdLst/>
            <a:ahLst/>
            <a:cxnLst/>
            <a:rect l="l" t="t" r="r" b="b"/>
            <a:pathLst>
              <a:path w="1308511" h="1125320">
                <a:moveTo>
                  <a:pt x="0" y="0"/>
                </a:moveTo>
                <a:lnTo>
                  <a:pt x="1308511" y="0"/>
                </a:lnTo>
                <a:lnTo>
                  <a:pt x="1308511" y="1125319"/>
                </a:lnTo>
                <a:lnTo>
                  <a:pt x="0" y="1125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54112" y="2927389"/>
            <a:ext cx="4114800" cy="1773105"/>
          </a:xfrm>
          <a:custGeom>
            <a:avLst/>
            <a:gdLst/>
            <a:ahLst/>
            <a:cxnLst/>
            <a:rect l="l" t="t" r="r" b="b"/>
            <a:pathLst>
              <a:path w="4114800" h="1773105">
                <a:moveTo>
                  <a:pt x="0" y="0"/>
                </a:moveTo>
                <a:lnTo>
                  <a:pt x="4114800" y="0"/>
                </a:lnTo>
                <a:lnTo>
                  <a:pt x="4114800" y="1773105"/>
                </a:lnTo>
                <a:lnTo>
                  <a:pt x="0" y="177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hlinkClick r:id="rId14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274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Back to Back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411225" y="6852670"/>
            <a:ext cx="2217098" cy="3383227"/>
            <a:chOff x="0" y="0"/>
            <a:chExt cx="2956131" cy="4510969"/>
          </a:xfrm>
        </p:grpSpPr>
        <p:sp>
          <p:nvSpPr>
            <p:cNvPr id="5" name="AutoShape 5"/>
            <p:cNvSpPr/>
            <p:nvPr/>
          </p:nvSpPr>
          <p:spPr>
            <a:xfrm rot="5222707">
              <a:off x="-1954601" y="2185780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6" name="AutoShape 6"/>
            <p:cNvSpPr/>
            <p:nvPr/>
          </p:nvSpPr>
          <p:spPr>
            <a:xfrm rot="3083903">
              <a:off x="-706870" y="1667291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7" name="AutoShape 7"/>
          <p:cNvSpPr/>
          <p:nvPr/>
        </p:nvSpPr>
        <p:spPr>
          <a:xfrm rot="7045887">
            <a:off x="346741" y="8311130"/>
            <a:ext cx="3291840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rot="4907083">
            <a:off x="1350692" y="8449033"/>
            <a:ext cx="3291840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/>
          <p:cNvSpPr/>
          <p:nvPr/>
        </p:nvSpPr>
        <p:spPr>
          <a:xfrm rot="3185417" flipH="1">
            <a:off x="646371" y="3052786"/>
            <a:ext cx="5359408" cy="5076821"/>
          </a:xfrm>
          <a:custGeom>
            <a:avLst/>
            <a:gdLst/>
            <a:ahLst/>
            <a:cxnLst/>
            <a:rect l="l" t="t" r="r" b="b"/>
            <a:pathLst>
              <a:path w="5359408" h="5076821">
                <a:moveTo>
                  <a:pt x="5359408" y="0"/>
                </a:moveTo>
                <a:lnTo>
                  <a:pt x="0" y="0"/>
                </a:lnTo>
                <a:lnTo>
                  <a:pt x="0" y="5076822"/>
                </a:lnTo>
                <a:lnTo>
                  <a:pt x="5359408" y="5076822"/>
                </a:lnTo>
                <a:lnTo>
                  <a:pt x="535940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8323" y="5628108"/>
            <a:ext cx="2358896" cy="3183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Stand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back to back with someone</a:t>
            </a:r>
          </a:p>
        </p:txBody>
      </p:sp>
      <p:sp>
        <p:nvSpPr>
          <p:cNvPr id="11" name="Freeform 11"/>
          <p:cNvSpPr/>
          <p:nvPr/>
        </p:nvSpPr>
        <p:spPr>
          <a:xfrm rot="-2818149">
            <a:off x="2997109" y="3427655"/>
            <a:ext cx="5359408" cy="5076821"/>
          </a:xfrm>
          <a:custGeom>
            <a:avLst/>
            <a:gdLst/>
            <a:ahLst/>
            <a:cxnLst/>
            <a:rect l="l" t="t" r="r" b="b"/>
            <a:pathLst>
              <a:path w="5359408" h="5076821">
                <a:moveTo>
                  <a:pt x="0" y="0"/>
                </a:moveTo>
                <a:lnTo>
                  <a:pt x="5359408" y="0"/>
                </a:lnTo>
                <a:lnTo>
                  <a:pt x="5359408" y="5076821"/>
                </a:lnTo>
                <a:lnTo>
                  <a:pt x="0" y="507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72084">
            <a:off x="2344601" y="3727727"/>
            <a:ext cx="1671689" cy="806590"/>
          </a:xfrm>
          <a:custGeom>
            <a:avLst/>
            <a:gdLst/>
            <a:ahLst/>
            <a:cxnLst/>
            <a:rect l="l" t="t" r="r" b="b"/>
            <a:pathLst>
              <a:path w="1671689" h="806590">
                <a:moveTo>
                  <a:pt x="0" y="0"/>
                </a:moveTo>
                <a:lnTo>
                  <a:pt x="1671689" y="0"/>
                </a:lnTo>
                <a:lnTo>
                  <a:pt x="1671689" y="806590"/>
                </a:lnTo>
                <a:lnTo>
                  <a:pt x="0" y="8065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31081" flipH="1">
            <a:off x="4952860" y="3727727"/>
            <a:ext cx="1671689" cy="806590"/>
          </a:xfrm>
          <a:custGeom>
            <a:avLst/>
            <a:gdLst/>
            <a:ahLst/>
            <a:cxnLst/>
            <a:rect l="l" t="t" r="r" b="b"/>
            <a:pathLst>
              <a:path w="1671689" h="806590">
                <a:moveTo>
                  <a:pt x="1671689" y="0"/>
                </a:moveTo>
                <a:lnTo>
                  <a:pt x="0" y="0"/>
                </a:lnTo>
                <a:lnTo>
                  <a:pt x="0" y="806590"/>
                </a:lnTo>
                <a:lnTo>
                  <a:pt x="1671689" y="806590"/>
                </a:lnTo>
                <a:lnTo>
                  <a:pt x="167168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rot="-2298883">
            <a:off x="2055434" y="5695008"/>
            <a:ext cx="1475233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7526233">
            <a:off x="5242717" y="5870815"/>
            <a:ext cx="1475233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6" name="Freeform 16">
            <a:hlinkClick r:id="rId9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Butter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5246" y="6192647"/>
            <a:ext cx="2217098" cy="3383227"/>
            <a:chOff x="0" y="0"/>
            <a:chExt cx="2956131" cy="4510969"/>
          </a:xfrm>
        </p:grpSpPr>
        <p:sp>
          <p:nvSpPr>
            <p:cNvPr id="5" name="AutoShape 5"/>
            <p:cNvSpPr/>
            <p:nvPr/>
          </p:nvSpPr>
          <p:spPr>
            <a:xfrm rot="5222707">
              <a:off x="-1954601" y="2185780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6" name="AutoShape 6"/>
            <p:cNvSpPr/>
            <p:nvPr/>
          </p:nvSpPr>
          <p:spPr>
            <a:xfrm rot="3083903">
              <a:off x="-706870" y="1667291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6697082" y="5134592"/>
            <a:ext cx="3203008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Spread butter on your bread</a:t>
            </a:r>
          </a:p>
        </p:txBody>
      </p:sp>
      <p:sp>
        <p:nvSpPr>
          <p:cNvPr id="8" name="Freeform 8"/>
          <p:cNvSpPr/>
          <p:nvPr/>
        </p:nvSpPr>
        <p:spPr>
          <a:xfrm rot="-2818149">
            <a:off x="1281130" y="2767631"/>
            <a:ext cx="5359408" cy="5076821"/>
          </a:xfrm>
          <a:custGeom>
            <a:avLst/>
            <a:gdLst/>
            <a:ahLst/>
            <a:cxnLst/>
            <a:rect l="l" t="t" r="r" b="b"/>
            <a:pathLst>
              <a:path w="5359408" h="5076821">
                <a:moveTo>
                  <a:pt x="0" y="0"/>
                </a:moveTo>
                <a:lnTo>
                  <a:pt x="5359409" y="0"/>
                </a:lnTo>
                <a:lnTo>
                  <a:pt x="5359409" y="5076822"/>
                </a:lnTo>
                <a:lnTo>
                  <a:pt x="0" y="5076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6767" flipH="1">
            <a:off x="3132106" y="3067704"/>
            <a:ext cx="1671689" cy="806590"/>
          </a:xfrm>
          <a:custGeom>
            <a:avLst/>
            <a:gdLst/>
            <a:ahLst/>
            <a:cxnLst/>
            <a:rect l="l" t="t" r="r" b="b"/>
            <a:pathLst>
              <a:path w="1671689" h="806590">
                <a:moveTo>
                  <a:pt x="1671689" y="0"/>
                </a:moveTo>
                <a:lnTo>
                  <a:pt x="0" y="0"/>
                </a:lnTo>
                <a:lnTo>
                  <a:pt x="0" y="806590"/>
                </a:lnTo>
                <a:lnTo>
                  <a:pt x="1671689" y="806590"/>
                </a:lnTo>
                <a:lnTo>
                  <a:pt x="167168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rot="-7526233">
            <a:off x="5083039" y="4762113"/>
            <a:ext cx="1475233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708608">
            <a:off x="5922917" y="2586546"/>
            <a:ext cx="324385" cy="2924779"/>
          </a:xfrm>
          <a:custGeom>
            <a:avLst/>
            <a:gdLst/>
            <a:ahLst/>
            <a:cxnLst/>
            <a:rect l="l" t="t" r="r" b="b"/>
            <a:pathLst>
              <a:path w="324385" h="2924779">
                <a:moveTo>
                  <a:pt x="0" y="0"/>
                </a:moveTo>
                <a:lnTo>
                  <a:pt x="324384" y="0"/>
                </a:lnTo>
                <a:lnTo>
                  <a:pt x="324384" y="2924779"/>
                </a:lnTo>
                <a:lnTo>
                  <a:pt x="0" y="29247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76279" y="4201162"/>
            <a:ext cx="2102035" cy="2209761"/>
          </a:xfrm>
          <a:custGeom>
            <a:avLst/>
            <a:gdLst/>
            <a:ahLst/>
            <a:cxnLst/>
            <a:rect l="l" t="t" r="r" b="b"/>
            <a:pathLst>
              <a:path w="2102035" h="2209761">
                <a:moveTo>
                  <a:pt x="0" y="0"/>
                </a:moveTo>
                <a:lnTo>
                  <a:pt x="2102035" y="0"/>
                </a:lnTo>
                <a:lnTo>
                  <a:pt x="2102035" y="2209760"/>
                </a:lnTo>
                <a:lnTo>
                  <a:pt x="0" y="2209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-7526233">
            <a:off x="3526739" y="5210792"/>
            <a:ext cx="1475233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6085109" y="7537107"/>
            <a:ext cx="3437644" cy="2582530"/>
          </a:xfrm>
          <a:custGeom>
            <a:avLst/>
            <a:gdLst/>
            <a:ahLst/>
            <a:cxnLst/>
            <a:rect l="l" t="t" r="r" b="b"/>
            <a:pathLst>
              <a:path w="3437644" h="2582530">
                <a:moveTo>
                  <a:pt x="0" y="0"/>
                </a:moveTo>
                <a:lnTo>
                  <a:pt x="3437644" y="0"/>
                </a:lnTo>
                <a:lnTo>
                  <a:pt x="3437644" y="2582531"/>
                </a:lnTo>
                <a:lnTo>
                  <a:pt x="0" y="25825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>
            <a:hlinkClick r:id="rId11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Human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469488" y="6978105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Show your muscles</a:t>
            </a:r>
          </a:p>
        </p:txBody>
      </p:sp>
      <p:sp>
        <p:nvSpPr>
          <p:cNvPr id="5" name="Freeform 5"/>
          <p:cNvSpPr/>
          <p:nvPr/>
        </p:nvSpPr>
        <p:spPr>
          <a:xfrm>
            <a:off x="5579837" y="2992358"/>
            <a:ext cx="2234490" cy="2497906"/>
          </a:xfrm>
          <a:custGeom>
            <a:avLst/>
            <a:gdLst/>
            <a:ahLst/>
            <a:cxnLst/>
            <a:rect l="l" t="t" r="r" b="b"/>
            <a:pathLst>
              <a:path w="2234490" h="2497906">
                <a:moveTo>
                  <a:pt x="0" y="0"/>
                </a:moveTo>
                <a:lnTo>
                  <a:pt x="2234490" y="0"/>
                </a:lnTo>
                <a:lnTo>
                  <a:pt x="2234490" y="2497906"/>
                </a:lnTo>
                <a:lnTo>
                  <a:pt x="0" y="2497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818149">
            <a:off x="817585" y="2969038"/>
            <a:ext cx="6295913" cy="5963947"/>
          </a:xfrm>
          <a:custGeom>
            <a:avLst/>
            <a:gdLst/>
            <a:ahLst/>
            <a:cxnLst/>
            <a:rect l="l" t="t" r="r" b="b"/>
            <a:pathLst>
              <a:path w="6295913" h="5963947">
                <a:moveTo>
                  <a:pt x="0" y="0"/>
                </a:moveTo>
                <a:lnTo>
                  <a:pt x="6295913" y="0"/>
                </a:lnTo>
                <a:lnTo>
                  <a:pt x="6295913" y="5963947"/>
                </a:lnTo>
                <a:lnTo>
                  <a:pt x="0" y="59639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862470" flipH="1">
            <a:off x="3282862" y="3184343"/>
            <a:ext cx="1671689" cy="806590"/>
          </a:xfrm>
          <a:custGeom>
            <a:avLst/>
            <a:gdLst/>
            <a:ahLst/>
            <a:cxnLst/>
            <a:rect l="l" t="t" r="r" b="b"/>
            <a:pathLst>
              <a:path w="1671689" h="806590">
                <a:moveTo>
                  <a:pt x="1671689" y="0"/>
                </a:moveTo>
                <a:lnTo>
                  <a:pt x="0" y="0"/>
                </a:lnTo>
                <a:lnTo>
                  <a:pt x="0" y="806590"/>
                </a:lnTo>
                <a:lnTo>
                  <a:pt x="1671689" y="806590"/>
                </a:lnTo>
                <a:lnTo>
                  <a:pt x="167168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01889" y="3242712"/>
            <a:ext cx="2162659" cy="2417606"/>
          </a:xfrm>
          <a:custGeom>
            <a:avLst/>
            <a:gdLst/>
            <a:ahLst/>
            <a:cxnLst/>
            <a:rect l="l" t="t" r="r" b="b"/>
            <a:pathLst>
              <a:path w="2162659" h="2417606">
                <a:moveTo>
                  <a:pt x="2162658" y="0"/>
                </a:moveTo>
                <a:lnTo>
                  <a:pt x="0" y="0"/>
                </a:lnTo>
                <a:lnTo>
                  <a:pt x="0" y="2417607"/>
                </a:lnTo>
                <a:lnTo>
                  <a:pt x="2162658" y="2417607"/>
                </a:lnTo>
                <a:lnTo>
                  <a:pt x="21626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65186" y="4138176"/>
            <a:ext cx="1878314" cy="1005324"/>
          </a:xfrm>
          <a:custGeom>
            <a:avLst/>
            <a:gdLst/>
            <a:ahLst/>
            <a:cxnLst/>
            <a:rect l="l" t="t" r="r" b="b"/>
            <a:pathLst>
              <a:path w="1878314" h="1005324">
                <a:moveTo>
                  <a:pt x="0" y="0"/>
                </a:moveTo>
                <a:lnTo>
                  <a:pt x="1878314" y="0"/>
                </a:lnTo>
                <a:lnTo>
                  <a:pt x="1878314" y="1005324"/>
                </a:lnTo>
                <a:lnTo>
                  <a:pt x="0" y="1005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794" r="-12794"/>
            </a:stretch>
          </a:blipFill>
        </p:spPr>
      </p:sp>
      <p:sp>
        <p:nvSpPr>
          <p:cNvPr id="10" name="Freeform 10">
            <a:hlinkClick r:id="rId10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Santa's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97082" y="5134592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Pass someone a present</a:t>
            </a:r>
          </a:p>
        </p:txBody>
      </p:sp>
      <p:sp>
        <p:nvSpPr>
          <p:cNvPr id="5" name="Freeform 5"/>
          <p:cNvSpPr/>
          <p:nvPr/>
        </p:nvSpPr>
        <p:spPr>
          <a:xfrm rot="-2818149">
            <a:off x="1530121" y="3666523"/>
            <a:ext cx="5695841" cy="5395515"/>
          </a:xfrm>
          <a:custGeom>
            <a:avLst/>
            <a:gdLst/>
            <a:ahLst/>
            <a:cxnLst/>
            <a:rect l="l" t="t" r="r" b="b"/>
            <a:pathLst>
              <a:path w="5695841" h="5395515">
                <a:moveTo>
                  <a:pt x="0" y="0"/>
                </a:moveTo>
                <a:lnTo>
                  <a:pt x="5695841" y="0"/>
                </a:lnTo>
                <a:lnTo>
                  <a:pt x="5695841" y="5395515"/>
                </a:lnTo>
                <a:lnTo>
                  <a:pt x="0" y="53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41853">
            <a:off x="766413" y="1536440"/>
            <a:ext cx="4364299" cy="3616912"/>
          </a:xfrm>
          <a:custGeom>
            <a:avLst/>
            <a:gdLst/>
            <a:ahLst/>
            <a:cxnLst/>
            <a:rect l="l" t="t" r="r" b="b"/>
            <a:pathLst>
              <a:path w="4364299" h="3616912">
                <a:moveTo>
                  <a:pt x="0" y="0"/>
                </a:moveTo>
                <a:lnTo>
                  <a:pt x="4364299" y="0"/>
                </a:lnTo>
                <a:lnTo>
                  <a:pt x="4364299" y="3616912"/>
                </a:lnTo>
                <a:lnTo>
                  <a:pt x="0" y="361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193930">
            <a:off x="3476819" y="3687942"/>
            <a:ext cx="2299625" cy="1618100"/>
          </a:xfrm>
          <a:custGeom>
            <a:avLst/>
            <a:gdLst/>
            <a:ahLst/>
            <a:cxnLst/>
            <a:rect l="l" t="t" r="r" b="b"/>
            <a:pathLst>
              <a:path w="2299625" h="1618100">
                <a:moveTo>
                  <a:pt x="0" y="0"/>
                </a:moveTo>
                <a:lnTo>
                  <a:pt x="2299625" y="0"/>
                </a:lnTo>
                <a:lnTo>
                  <a:pt x="2299625" y="1618100"/>
                </a:lnTo>
                <a:lnTo>
                  <a:pt x="0" y="1618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142692">
            <a:off x="3394833" y="4526516"/>
            <a:ext cx="3018557" cy="2245146"/>
          </a:xfrm>
          <a:custGeom>
            <a:avLst/>
            <a:gdLst/>
            <a:ahLst/>
            <a:cxnLst/>
            <a:rect l="l" t="t" r="r" b="b"/>
            <a:pathLst>
              <a:path w="3018557" h="2245146">
                <a:moveTo>
                  <a:pt x="0" y="0"/>
                </a:moveTo>
                <a:lnTo>
                  <a:pt x="3018557" y="0"/>
                </a:lnTo>
                <a:lnTo>
                  <a:pt x="3018557" y="2245146"/>
                </a:lnTo>
                <a:lnTo>
                  <a:pt x="0" y="2245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42461"/>
            </a:stretch>
          </a:blipFill>
        </p:spPr>
      </p:sp>
      <p:sp>
        <p:nvSpPr>
          <p:cNvPr id="9" name="Freeform 9"/>
          <p:cNvSpPr/>
          <p:nvPr/>
        </p:nvSpPr>
        <p:spPr>
          <a:xfrm rot="-1142692">
            <a:off x="3394833" y="4574141"/>
            <a:ext cx="3018557" cy="2245146"/>
          </a:xfrm>
          <a:custGeom>
            <a:avLst/>
            <a:gdLst/>
            <a:ahLst/>
            <a:cxnLst/>
            <a:rect l="l" t="t" r="r" b="b"/>
            <a:pathLst>
              <a:path w="3018557" h="2245146">
                <a:moveTo>
                  <a:pt x="0" y="0"/>
                </a:moveTo>
                <a:lnTo>
                  <a:pt x="3018557" y="0"/>
                </a:lnTo>
                <a:lnTo>
                  <a:pt x="3018557" y="2245146"/>
                </a:lnTo>
                <a:lnTo>
                  <a:pt x="0" y="2245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246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83218" y="7032734"/>
            <a:ext cx="2743413" cy="2778779"/>
          </a:xfrm>
          <a:custGeom>
            <a:avLst/>
            <a:gdLst/>
            <a:ahLst/>
            <a:cxnLst/>
            <a:rect l="l" t="t" r="r" b="b"/>
            <a:pathLst>
              <a:path w="2743413" h="2778779">
                <a:moveTo>
                  <a:pt x="0" y="0"/>
                </a:moveTo>
                <a:lnTo>
                  <a:pt x="2743413" y="0"/>
                </a:lnTo>
                <a:lnTo>
                  <a:pt x="2743413" y="2778780"/>
                </a:lnTo>
                <a:lnTo>
                  <a:pt x="0" y="27787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49317" y="7202706"/>
            <a:ext cx="1944146" cy="2401021"/>
          </a:xfrm>
          <a:custGeom>
            <a:avLst/>
            <a:gdLst/>
            <a:ahLst/>
            <a:cxnLst/>
            <a:rect l="l" t="t" r="r" b="b"/>
            <a:pathLst>
              <a:path w="1944146" h="2401021">
                <a:moveTo>
                  <a:pt x="0" y="0"/>
                </a:moveTo>
                <a:lnTo>
                  <a:pt x="1944146" y="0"/>
                </a:lnTo>
                <a:lnTo>
                  <a:pt x="1944146" y="2401021"/>
                </a:lnTo>
                <a:lnTo>
                  <a:pt x="0" y="240102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>
            <a:hlinkClick r:id="rId17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Full of beans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11519" y="2536599"/>
            <a:ext cx="5843823" cy="7322523"/>
          </a:xfrm>
          <a:custGeom>
            <a:avLst/>
            <a:gdLst/>
            <a:ahLst/>
            <a:cxnLst/>
            <a:rect l="l" t="t" r="r" b="b"/>
            <a:pathLst>
              <a:path w="5843823" h="7322523">
                <a:moveTo>
                  <a:pt x="0" y="0"/>
                </a:moveTo>
                <a:lnTo>
                  <a:pt x="5843823" y="0"/>
                </a:lnTo>
                <a:lnTo>
                  <a:pt x="5843823" y="7322523"/>
                </a:lnTo>
                <a:lnTo>
                  <a:pt x="0" y="7322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818149">
            <a:off x="3712416" y="7236749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53838" y="5859654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Look very excited</a:t>
            </a:r>
          </a:p>
        </p:txBody>
      </p:sp>
      <p:sp>
        <p:nvSpPr>
          <p:cNvPr id="7" name="Freeform 7"/>
          <p:cNvSpPr/>
          <p:nvPr/>
        </p:nvSpPr>
        <p:spPr>
          <a:xfrm rot="3305485">
            <a:off x="4888399" y="6145144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18149">
            <a:off x="4001586" y="6308548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454628">
            <a:off x="5385281" y="7186010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3" y="0"/>
                </a:lnTo>
                <a:lnTo>
                  <a:pt x="1290063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818149">
            <a:off x="4888399" y="7236749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991650">
            <a:off x="4430825" y="7338410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818149">
            <a:off x="3430198" y="5073367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305485">
            <a:off x="4606181" y="3981763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818149">
            <a:off x="3735972" y="4267011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818149">
            <a:off x="4606181" y="5073367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991650">
            <a:off x="4148607" y="5175028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818149">
            <a:off x="4322960" y="5256679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305485">
            <a:off x="5498943" y="4165075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2818149">
            <a:off x="4612130" y="4328478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818149">
            <a:off x="5498943" y="5256679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991650">
            <a:off x="5041369" y="5358340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8454628">
            <a:off x="5746986" y="6055993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3" y="0"/>
                </a:lnTo>
                <a:lnTo>
                  <a:pt x="1290063" y="1222043"/>
                </a:lnTo>
                <a:lnTo>
                  <a:pt x="0" y="1222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454628">
            <a:off x="3262689" y="4368214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66043">
            <a:off x="4415225" y="2719485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3" y="0"/>
                </a:lnTo>
                <a:lnTo>
                  <a:pt x="1290063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18149">
            <a:off x="5143285" y="2365421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3" y="0"/>
                </a:lnTo>
                <a:lnTo>
                  <a:pt x="1290063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905658">
            <a:off x="3544907" y="2511422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3" y="0"/>
                </a:lnTo>
                <a:lnTo>
                  <a:pt x="1290063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2459074">
            <a:off x="5776066" y="2511422"/>
            <a:ext cx="1290064" cy="1222042"/>
          </a:xfrm>
          <a:custGeom>
            <a:avLst/>
            <a:gdLst/>
            <a:ahLst/>
            <a:cxnLst/>
            <a:rect l="l" t="t" r="r" b="b"/>
            <a:pathLst>
              <a:path w="1290064" h="1222042">
                <a:moveTo>
                  <a:pt x="0" y="0"/>
                </a:moveTo>
                <a:lnTo>
                  <a:pt x="1290064" y="0"/>
                </a:lnTo>
                <a:lnTo>
                  <a:pt x="1290064" y="1222042"/>
                </a:lnTo>
                <a:lnTo>
                  <a:pt x="0" y="12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hlinkClick r:id="rId18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274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Where've You Bean?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79541" y="5660798"/>
            <a:ext cx="3203008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Look puzzled</a:t>
            </a:r>
          </a:p>
        </p:txBody>
      </p:sp>
      <p:grpSp>
        <p:nvGrpSpPr>
          <p:cNvPr id="5" name="Group 5"/>
          <p:cNvGrpSpPr/>
          <p:nvPr/>
        </p:nvGrpSpPr>
        <p:grpSpPr>
          <a:xfrm rot="1823411">
            <a:off x="3658994" y="6829911"/>
            <a:ext cx="2217098" cy="3383227"/>
            <a:chOff x="0" y="0"/>
            <a:chExt cx="2956131" cy="4510969"/>
          </a:xfrm>
        </p:grpSpPr>
        <p:sp>
          <p:nvSpPr>
            <p:cNvPr id="6" name="AutoShape 6"/>
            <p:cNvSpPr/>
            <p:nvPr/>
          </p:nvSpPr>
          <p:spPr>
            <a:xfrm rot="5222707">
              <a:off x="-1954601" y="2185780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7" name="AutoShape 7"/>
            <p:cNvSpPr/>
            <p:nvPr/>
          </p:nvSpPr>
          <p:spPr>
            <a:xfrm rot="3083903">
              <a:off x="-706870" y="1667291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8" name="Freeform 8"/>
          <p:cNvSpPr/>
          <p:nvPr/>
        </p:nvSpPr>
        <p:spPr>
          <a:xfrm rot="-2818149">
            <a:off x="1481455" y="3228687"/>
            <a:ext cx="4962745" cy="4701073"/>
          </a:xfrm>
          <a:custGeom>
            <a:avLst/>
            <a:gdLst/>
            <a:ahLst/>
            <a:cxnLst/>
            <a:rect l="l" t="t" r="r" b="b"/>
            <a:pathLst>
              <a:path w="4962745" h="4701073">
                <a:moveTo>
                  <a:pt x="0" y="0"/>
                </a:moveTo>
                <a:lnTo>
                  <a:pt x="4962746" y="0"/>
                </a:lnTo>
                <a:lnTo>
                  <a:pt x="4962746" y="4701073"/>
                </a:lnTo>
                <a:lnTo>
                  <a:pt x="0" y="4701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6767" flipH="1">
            <a:off x="3110782" y="3712927"/>
            <a:ext cx="1671689" cy="489770"/>
          </a:xfrm>
          <a:custGeom>
            <a:avLst/>
            <a:gdLst/>
            <a:ahLst/>
            <a:cxnLst/>
            <a:rect l="l" t="t" r="r" b="b"/>
            <a:pathLst>
              <a:path w="1671689" h="489770">
                <a:moveTo>
                  <a:pt x="1671689" y="0"/>
                </a:moveTo>
                <a:lnTo>
                  <a:pt x="0" y="0"/>
                </a:lnTo>
                <a:lnTo>
                  <a:pt x="0" y="489769"/>
                </a:lnTo>
                <a:lnTo>
                  <a:pt x="1671689" y="489769"/>
                </a:lnTo>
                <a:lnTo>
                  <a:pt x="1671689" y="0"/>
                </a:lnTo>
                <a:close/>
              </a:path>
            </a:pathLst>
          </a:custGeom>
          <a:blipFill>
            <a:blip r:embed="rId6"/>
            <a:stretch>
              <a:fillRect t="-64687"/>
            </a:stretch>
          </a:blipFill>
        </p:spPr>
      </p:sp>
      <p:sp>
        <p:nvSpPr>
          <p:cNvPr id="10" name="Freeform 10"/>
          <p:cNvSpPr/>
          <p:nvPr/>
        </p:nvSpPr>
        <p:spPr>
          <a:xfrm rot="-776173">
            <a:off x="904997" y="2881265"/>
            <a:ext cx="1439604" cy="2262235"/>
          </a:xfrm>
          <a:custGeom>
            <a:avLst/>
            <a:gdLst/>
            <a:ahLst/>
            <a:cxnLst/>
            <a:rect l="l" t="t" r="r" b="b"/>
            <a:pathLst>
              <a:path w="1439604" h="2262235">
                <a:moveTo>
                  <a:pt x="0" y="0"/>
                </a:moveTo>
                <a:lnTo>
                  <a:pt x="1439604" y="0"/>
                </a:lnTo>
                <a:lnTo>
                  <a:pt x="1439604" y="2262235"/>
                </a:lnTo>
                <a:lnTo>
                  <a:pt x="0" y="2262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36594">
            <a:off x="6116609" y="3395466"/>
            <a:ext cx="925864" cy="1454928"/>
          </a:xfrm>
          <a:custGeom>
            <a:avLst/>
            <a:gdLst/>
            <a:ahLst/>
            <a:cxnLst/>
            <a:rect l="l" t="t" r="r" b="b"/>
            <a:pathLst>
              <a:path w="925864" h="1454928">
                <a:moveTo>
                  <a:pt x="0" y="0"/>
                </a:moveTo>
                <a:lnTo>
                  <a:pt x="925864" y="0"/>
                </a:lnTo>
                <a:lnTo>
                  <a:pt x="925864" y="1454929"/>
                </a:lnTo>
                <a:lnTo>
                  <a:pt x="0" y="14549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332877">
            <a:off x="3394431" y="4931363"/>
            <a:ext cx="1118923" cy="868691"/>
          </a:xfrm>
          <a:custGeom>
            <a:avLst/>
            <a:gdLst/>
            <a:ahLst/>
            <a:cxnLst/>
            <a:rect l="l" t="t" r="r" b="b"/>
            <a:pathLst>
              <a:path w="1118923" h="868691">
                <a:moveTo>
                  <a:pt x="0" y="0"/>
                </a:moveTo>
                <a:lnTo>
                  <a:pt x="1118923" y="0"/>
                </a:lnTo>
                <a:lnTo>
                  <a:pt x="1118923" y="868691"/>
                </a:lnTo>
                <a:lnTo>
                  <a:pt x="0" y="8686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hlinkClick r:id="rId11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Old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97082" y="5134592"/>
            <a:ext cx="3203008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Look old with a walking stick </a:t>
            </a:r>
          </a:p>
        </p:txBody>
      </p:sp>
      <p:grpSp>
        <p:nvGrpSpPr>
          <p:cNvPr id="5" name="Group 5"/>
          <p:cNvGrpSpPr/>
          <p:nvPr/>
        </p:nvGrpSpPr>
        <p:grpSpPr>
          <a:xfrm rot="947297">
            <a:off x="4609051" y="7080264"/>
            <a:ext cx="2217098" cy="3383227"/>
            <a:chOff x="0" y="0"/>
            <a:chExt cx="2956131" cy="4510969"/>
          </a:xfrm>
        </p:grpSpPr>
        <p:sp>
          <p:nvSpPr>
            <p:cNvPr id="6" name="AutoShape 6"/>
            <p:cNvSpPr/>
            <p:nvPr/>
          </p:nvSpPr>
          <p:spPr>
            <a:xfrm rot="5222707">
              <a:off x="-1954601" y="2185780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7" name="AutoShape 7"/>
            <p:cNvSpPr/>
            <p:nvPr/>
          </p:nvSpPr>
          <p:spPr>
            <a:xfrm rot="3083903">
              <a:off x="-706870" y="1667291"/>
              <a:ext cx="4389120" cy="0"/>
            </a:xfrm>
            <a:prstGeom prst="line">
              <a:avLst/>
            </a:prstGeom>
            <a:ln w="254000" cap="flat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8" name="Freeform 8"/>
          <p:cNvSpPr/>
          <p:nvPr/>
        </p:nvSpPr>
        <p:spPr>
          <a:xfrm rot="2568869" flipH="1">
            <a:off x="2662127" y="2672825"/>
            <a:ext cx="4962745" cy="4701073"/>
          </a:xfrm>
          <a:custGeom>
            <a:avLst/>
            <a:gdLst/>
            <a:ahLst/>
            <a:cxnLst/>
            <a:rect l="l" t="t" r="r" b="b"/>
            <a:pathLst>
              <a:path w="4962745" h="4701073">
                <a:moveTo>
                  <a:pt x="4962746" y="0"/>
                </a:moveTo>
                <a:lnTo>
                  <a:pt x="0" y="0"/>
                </a:lnTo>
                <a:lnTo>
                  <a:pt x="0" y="4701073"/>
                </a:lnTo>
                <a:lnTo>
                  <a:pt x="4962746" y="4701073"/>
                </a:lnTo>
                <a:lnTo>
                  <a:pt x="49627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29032" flipH="1">
            <a:off x="3632710" y="3523443"/>
            <a:ext cx="1671689" cy="836490"/>
          </a:xfrm>
          <a:custGeom>
            <a:avLst/>
            <a:gdLst/>
            <a:ahLst/>
            <a:cxnLst/>
            <a:rect l="l" t="t" r="r" b="b"/>
            <a:pathLst>
              <a:path w="1671689" h="836490">
                <a:moveTo>
                  <a:pt x="1671688" y="0"/>
                </a:moveTo>
                <a:lnTo>
                  <a:pt x="0" y="0"/>
                </a:lnTo>
                <a:lnTo>
                  <a:pt x="0" y="836491"/>
                </a:lnTo>
                <a:lnTo>
                  <a:pt x="1671688" y="836491"/>
                </a:lnTo>
                <a:lnTo>
                  <a:pt x="1671688" y="0"/>
                </a:lnTo>
                <a:close/>
              </a:path>
            </a:pathLst>
          </a:custGeom>
          <a:blipFill>
            <a:blip r:embed="rId6"/>
            <a:stretch>
              <a:fillRect l="-1853" r="-185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39197" y="1922383"/>
            <a:ext cx="3166086" cy="1837231"/>
          </a:xfrm>
          <a:custGeom>
            <a:avLst/>
            <a:gdLst/>
            <a:ahLst/>
            <a:cxnLst/>
            <a:rect l="l" t="t" r="r" b="b"/>
            <a:pathLst>
              <a:path w="3166086" h="1837231">
                <a:moveTo>
                  <a:pt x="0" y="0"/>
                </a:moveTo>
                <a:lnTo>
                  <a:pt x="3166086" y="0"/>
                </a:lnTo>
                <a:lnTo>
                  <a:pt x="3166086" y="1837230"/>
                </a:lnTo>
                <a:lnTo>
                  <a:pt x="0" y="1837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966002">
            <a:off x="2460372" y="6540734"/>
            <a:ext cx="3200972" cy="2720826"/>
          </a:xfrm>
          <a:custGeom>
            <a:avLst/>
            <a:gdLst/>
            <a:ahLst/>
            <a:cxnLst/>
            <a:rect l="l" t="t" r="r" b="b"/>
            <a:pathLst>
              <a:path w="3200972" h="2720826">
                <a:moveTo>
                  <a:pt x="0" y="0"/>
                </a:moveTo>
                <a:lnTo>
                  <a:pt x="3200972" y="0"/>
                </a:lnTo>
                <a:lnTo>
                  <a:pt x="3200972" y="2720826"/>
                </a:lnTo>
                <a:lnTo>
                  <a:pt x="0" y="27208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10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1546" y="3405823"/>
            <a:ext cx="6631236" cy="6281589"/>
          </a:xfrm>
          <a:custGeom>
            <a:avLst/>
            <a:gdLst/>
            <a:ahLst/>
            <a:cxnLst/>
            <a:rect l="l" t="t" r="r" b="b"/>
            <a:pathLst>
              <a:path w="6631236" h="6281589">
                <a:moveTo>
                  <a:pt x="0" y="0"/>
                </a:moveTo>
                <a:lnTo>
                  <a:pt x="6631236" y="0"/>
                </a:lnTo>
                <a:lnTo>
                  <a:pt x="6631236" y="6281589"/>
                </a:lnTo>
                <a:lnTo>
                  <a:pt x="0" y="6281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456349">
            <a:off x="3938384" y="5575364"/>
            <a:ext cx="2410233" cy="1437375"/>
          </a:xfrm>
          <a:custGeom>
            <a:avLst/>
            <a:gdLst/>
            <a:ahLst/>
            <a:cxnLst/>
            <a:rect l="l" t="t" r="r" b="b"/>
            <a:pathLst>
              <a:path w="2410233" h="1437375">
                <a:moveTo>
                  <a:pt x="0" y="0"/>
                </a:moveTo>
                <a:lnTo>
                  <a:pt x="2410232" y="0"/>
                </a:lnTo>
                <a:lnTo>
                  <a:pt x="2410232" y="1437375"/>
                </a:lnTo>
                <a:lnTo>
                  <a:pt x="0" y="1437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91921" y="1616833"/>
            <a:ext cx="5823533" cy="4584708"/>
          </a:xfrm>
          <a:custGeom>
            <a:avLst/>
            <a:gdLst/>
            <a:ahLst/>
            <a:cxnLst/>
            <a:rect l="l" t="t" r="r" b="b"/>
            <a:pathLst>
              <a:path w="5823533" h="4584708">
                <a:moveTo>
                  <a:pt x="0" y="0"/>
                </a:moveTo>
                <a:lnTo>
                  <a:pt x="5823533" y="0"/>
                </a:lnTo>
                <a:lnTo>
                  <a:pt x="5823533" y="4584709"/>
                </a:lnTo>
                <a:lnTo>
                  <a:pt x="0" y="4584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187541">
            <a:off x="3430461" y="6780075"/>
            <a:ext cx="2265040" cy="965302"/>
          </a:xfrm>
          <a:custGeom>
            <a:avLst/>
            <a:gdLst/>
            <a:ahLst/>
            <a:cxnLst/>
            <a:rect l="l" t="t" r="r" b="b"/>
            <a:pathLst>
              <a:path w="2265040" h="965302">
                <a:moveTo>
                  <a:pt x="0" y="0"/>
                </a:moveTo>
                <a:lnTo>
                  <a:pt x="2265040" y="0"/>
                </a:lnTo>
                <a:lnTo>
                  <a:pt x="2265040" y="965303"/>
                </a:lnTo>
                <a:lnTo>
                  <a:pt x="0" y="965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86100" y="3800579"/>
            <a:ext cx="4114800" cy="2685842"/>
          </a:xfrm>
          <a:custGeom>
            <a:avLst/>
            <a:gdLst/>
            <a:ahLst/>
            <a:cxnLst/>
            <a:rect l="l" t="t" r="r" b="b"/>
            <a:pathLst>
              <a:path w="4114800" h="2685842">
                <a:moveTo>
                  <a:pt x="0" y="0"/>
                </a:moveTo>
                <a:lnTo>
                  <a:pt x="4114800" y="0"/>
                </a:lnTo>
                <a:lnTo>
                  <a:pt x="4114800" y="2685842"/>
                </a:lnTo>
                <a:lnTo>
                  <a:pt x="0" y="2685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81070" y="-256131"/>
            <a:ext cx="5703627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Chilli Bean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9820" y="7528973"/>
            <a:ext cx="1900952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Shiver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&amp; Shake</a:t>
            </a:r>
          </a:p>
        </p:txBody>
      </p:sp>
      <p:sp>
        <p:nvSpPr>
          <p:cNvPr id="10" name="Freeform 10">
            <a:hlinkClick r:id="rId13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Beanstalk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6170004">
            <a:off x="6428167" y="9152936"/>
            <a:ext cx="78387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4031200">
            <a:off x="6667793" y="9124460"/>
            <a:ext cx="78387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rot="2771906">
            <a:off x="6139697" y="8042808"/>
            <a:ext cx="78387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7" name="Freeform 7"/>
          <p:cNvSpPr/>
          <p:nvPr/>
        </p:nvSpPr>
        <p:spPr>
          <a:xfrm rot="2568869" flipH="1">
            <a:off x="6308077" y="7774723"/>
            <a:ext cx="1181757" cy="1119446"/>
          </a:xfrm>
          <a:custGeom>
            <a:avLst/>
            <a:gdLst/>
            <a:ahLst/>
            <a:cxnLst/>
            <a:rect l="l" t="t" r="r" b="b"/>
            <a:pathLst>
              <a:path w="1181757" h="1119446">
                <a:moveTo>
                  <a:pt x="1181757" y="0"/>
                </a:moveTo>
                <a:lnTo>
                  <a:pt x="0" y="0"/>
                </a:lnTo>
                <a:lnTo>
                  <a:pt x="0" y="1119447"/>
                </a:lnTo>
                <a:lnTo>
                  <a:pt x="1181757" y="1119447"/>
                </a:lnTo>
                <a:lnTo>
                  <a:pt x="11817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153004" flipH="1">
            <a:off x="6686777" y="7886240"/>
            <a:ext cx="398072" cy="199190"/>
          </a:xfrm>
          <a:custGeom>
            <a:avLst/>
            <a:gdLst/>
            <a:ahLst/>
            <a:cxnLst/>
            <a:rect l="l" t="t" r="r" b="b"/>
            <a:pathLst>
              <a:path w="398072" h="199190">
                <a:moveTo>
                  <a:pt x="398072" y="0"/>
                </a:moveTo>
                <a:lnTo>
                  <a:pt x="0" y="0"/>
                </a:lnTo>
                <a:lnTo>
                  <a:pt x="0" y="199189"/>
                </a:lnTo>
                <a:lnTo>
                  <a:pt x="398072" y="199189"/>
                </a:lnTo>
                <a:lnTo>
                  <a:pt x="398072" y="0"/>
                </a:lnTo>
                <a:close/>
              </a:path>
            </a:pathLst>
          </a:custGeom>
          <a:blipFill>
            <a:blip r:embed="rId6"/>
            <a:stretch>
              <a:fillRect l="-1853" r="-1853"/>
            </a:stretch>
          </a:blipFill>
        </p:spPr>
      </p:sp>
      <p:sp>
        <p:nvSpPr>
          <p:cNvPr id="9" name="Freeform 9"/>
          <p:cNvSpPr/>
          <p:nvPr/>
        </p:nvSpPr>
        <p:spPr>
          <a:xfrm rot="-2513898">
            <a:off x="1572895" y="2352516"/>
            <a:ext cx="5047778" cy="6643125"/>
          </a:xfrm>
          <a:custGeom>
            <a:avLst/>
            <a:gdLst/>
            <a:ahLst/>
            <a:cxnLst/>
            <a:rect l="l" t="t" r="r" b="b"/>
            <a:pathLst>
              <a:path w="5047778" h="6643125">
                <a:moveTo>
                  <a:pt x="0" y="0"/>
                </a:moveTo>
                <a:lnTo>
                  <a:pt x="5047778" y="0"/>
                </a:lnTo>
                <a:lnTo>
                  <a:pt x="5047778" y="6643125"/>
                </a:lnTo>
                <a:lnTo>
                  <a:pt x="0" y="66431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97082" y="5134592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Climb the beanstalk </a:t>
            </a:r>
          </a:p>
        </p:txBody>
      </p:sp>
      <p:sp>
        <p:nvSpPr>
          <p:cNvPr id="11" name="Freeform 11"/>
          <p:cNvSpPr/>
          <p:nvPr/>
        </p:nvSpPr>
        <p:spPr>
          <a:xfrm rot="2700000" flipH="1">
            <a:off x="3013079" y="2352516"/>
            <a:ext cx="5047778" cy="6643125"/>
          </a:xfrm>
          <a:custGeom>
            <a:avLst/>
            <a:gdLst/>
            <a:ahLst/>
            <a:cxnLst/>
            <a:rect l="l" t="t" r="r" b="b"/>
            <a:pathLst>
              <a:path w="5047778" h="6643125">
                <a:moveTo>
                  <a:pt x="5047778" y="0"/>
                </a:moveTo>
                <a:lnTo>
                  <a:pt x="0" y="0"/>
                </a:lnTo>
                <a:lnTo>
                  <a:pt x="0" y="6643125"/>
                </a:lnTo>
                <a:lnTo>
                  <a:pt x="5047778" y="6643125"/>
                </a:lnTo>
                <a:lnTo>
                  <a:pt x="50477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9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Magic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6170004">
            <a:off x="2516540" y="7899586"/>
            <a:ext cx="3170708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4031200">
            <a:off x="3485809" y="7784405"/>
            <a:ext cx="3170708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Freeform 6"/>
          <p:cNvSpPr/>
          <p:nvPr/>
        </p:nvSpPr>
        <p:spPr>
          <a:xfrm rot="2568869" flipH="1">
            <a:off x="2305501" y="3512874"/>
            <a:ext cx="4780128" cy="4528085"/>
          </a:xfrm>
          <a:custGeom>
            <a:avLst/>
            <a:gdLst/>
            <a:ahLst/>
            <a:cxnLst/>
            <a:rect l="l" t="t" r="r" b="b"/>
            <a:pathLst>
              <a:path w="4780128" h="4528085">
                <a:moveTo>
                  <a:pt x="4780127" y="0"/>
                </a:moveTo>
                <a:lnTo>
                  <a:pt x="0" y="0"/>
                </a:lnTo>
                <a:lnTo>
                  <a:pt x="0" y="4528085"/>
                </a:lnTo>
                <a:lnTo>
                  <a:pt x="4780127" y="4528085"/>
                </a:lnTo>
                <a:lnTo>
                  <a:pt x="47801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80611" flipH="1">
            <a:off x="3529045" y="4401621"/>
            <a:ext cx="1610174" cy="805710"/>
          </a:xfrm>
          <a:custGeom>
            <a:avLst/>
            <a:gdLst/>
            <a:ahLst/>
            <a:cxnLst/>
            <a:rect l="l" t="t" r="r" b="b"/>
            <a:pathLst>
              <a:path w="1610174" h="805710">
                <a:moveTo>
                  <a:pt x="1610174" y="0"/>
                </a:moveTo>
                <a:lnTo>
                  <a:pt x="0" y="0"/>
                </a:lnTo>
                <a:lnTo>
                  <a:pt x="0" y="805709"/>
                </a:lnTo>
                <a:lnTo>
                  <a:pt x="1610174" y="805709"/>
                </a:lnTo>
                <a:lnTo>
                  <a:pt x="1610174" y="0"/>
                </a:lnTo>
                <a:close/>
              </a:path>
            </a:pathLst>
          </a:custGeom>
          <a:blipFill>
            <a:blip r:embed="rId6"/>
            <a:stretch>
              <a:fillRect l="-1853" r="-1853"/>
            </a:stretch>
          </a:blipFill>
        </p:spPr>
      </p:sp>
      <p:sp>
        <p:nvSpPr>
          <p:cNvPr id="8" name="Freeform 8"/>
          <p:cNvSpPr/>
          <p:nvPr/>
        </p:nvSpPr>
        <p:spPr>
          <a:xfrm rot="2027242">
            <a:off x="4049705" y="1724303"/>
            <a:ext cx="3040264" cy="2811231"/>
          </a:xfrm>
          <a:custGeom>
            <a:avLst/>
            <a:gdLst/>
            <a:ahLst/>
            <a:cxnLst/>
            <a:rect l="l" t="t" r="r" b="b"/>
            <a:pathLst>
              <a:path w="3040264" h="2811231">
                <a:moveTo>
                  <a:pt x="0" y="0"/>
                </a:moveTo>
                <a:lnTo>
                  <a:pt x="3040264" y="0"/>
                </a:lnTo>
                <a:lnTo>
                  <a:pt x="3040264" y="2811231"/>
                </a:lnTo>
                <a:lnTo>
                  <a:pt x="0" y="28112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75185">
            <a:off x="536631" y="2755700"/>
            <a:ext cx="2693174" cy="2693174"/>
          </a:xfrm>
          <a:custGeom>
            <a:avLst/>
            <a:gdLst/>
            <a:ahLst/>
            <a:cxnLst/>
            <a:rect l="l" t="t" r="r" b="b"/>
            <a:pathLst>
              <a:path w="2693174" h="2693174">
                <a:moveTo>
                  <a:pt x="0" y="0"/>
                </a:moveTo>
                <a:lnTo>
                  <a:pt x="2693174" y="0"/>
                </a:lnTo>
                <a:lnTo>
                  <a:pt x="2693174" y="2693173"/>
                </a:lnTo>
                <a:lnTo>
                  <a:pt x="0" y="26931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306637">
            <a:off x="6035094" y="2927460"/>
            <a:ext cx="2644811" cy="1110821"/>
          </a:xfrm>
          <a:custGeom>
            <a:avLst/>
            <a:gdLst/>
            <a:ahLst/>
            <a:cxnLst/>
            <a:rect l="l" t="t" r="r" b="b"/>
            <a:pathLst>
              <a:path w="2644811" h="1110821">
                <a:moveTo>
                  <a:pt x="0" y="0"/>
                </a:moveTo>
                <a:lnTo>
                  <a:pt x="2644811" y="0"/>
                </a:lnTo>
                <a:lnTo>
                  <a:pt x="2644811" y="1110821"/>
                </a:lnTo>
                <a:lnTo>
                  <a:pt x="0" y="11108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697082" y="5134592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Cast a magic spell</a:t>
            </a:r>
          </a:p>
        </p:txBody>
      </p:sp>
      <p:sp>
        <p:nvSpPr>
          <p:cNvPr id="12" name="Freeform 12"/>
          <p:cNvSpPr/>
          <p:nvPr/>
        </p:nvSpPr>
        <p:spPr>
          <a:xfrm rot="-7034859">
            <a:off x="311332" y="7226906"/>
            <a:ext cx="2644811" cy="1110821"/>
          </a:xfrm>
          <a:custGeom>
            <a:avLst/>
            <a:gdLst/>
            <a:ahLst/>
            <a:cxnLst/>
            <a:rect l="l" t="t" r="r" b="b"/>
            <a:pathLst>
              <a:path w="2644811" h="1110821">
                <a:moveTo>
                  <a:pt x="0" y="0"/>
                </a:moveTo>
                <a:lnTo>
                  <a:pt x="2644811" y="0"/>
                </a:lnTo>
                <a:lnTo>
                  <a:pt x="2644811" y="1110821"/>
                </a:lnTo>
                <a:lnTo>
                  <a:pt x="0" y="11108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023905">
            <a:off x="6035094" y="7792448"/>
            <a:ext cx="2644811" cy="1110821"/>
          </a:xfrm>
          <a:custGeom>
            <a:avLst/>
            <a:gdLst/>
            <a:ahLst/>
            <a:cxnLst/>
            <a:rect l="l" t="t" r="r" b="b"/>
            <a:pathLst>
              <a:path w="2644811" h="1110821">
                <a:moveTo>
                  <a:pt x="0" y="0"/>
                </a:moveTo>
                <a:lnTo>
                  <a:pt x="2644811" y="0"/>
                </a:lnTo>
                <a:lnTo>
                  <a:pt x="2644811" y="1110820"/>
                </a:lnTo>
                <a:lnTo>
                  <a:pt x="0" y="11108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hlinkClick r:id="rId13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Happy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rot="6170004">
            <a:off x="2862411" y="7974652"/>
            <a:ext cx="3706740" cy="0"/>
          </a:xfrm>
          <a:prstGeom prst="line">
            <a:avLst/>
          </a:prstGeom>
          <a:ln w="2190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4031200">
            <a:off x="4080109" y="8426605"/>
            <a:ext cx="3706740" cy="0"/>
          </a:xfrm>
          <a:prstGeom prst="line">
            <a:avLst/>
          </a:prstGeom>
          <a:ln w="2190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Freeform 6"/>
          <p:cNvSpPr/>
          <p:nvPr/>
        </p:nvSpPr>
        <p:spPr>
          <a:xfrm rot="2568869" flipH="1">
            <a:off x="2615694" y="2843268"/>
            <a:ext cx="5588244" cy="5293591"/>
          </a:xfrm>
          <a:custGeom>
            <a:avLst/>
            <a:gdLst/>
            <a:ahLst/>
            <a:cxnLst/>
            <a:rect l="l" t="t" r="r" b="b"/>
            <a:pathLst>
              <a:path w="5588244" h="5293591">
                <a:moveTo>
                  <a:pt x="5588244" y="0"/>
                </a:moveTo>
                <a:lnTo>
                  <a:pt x="0" y="0"/>
                </a:lnTo>
                <a:lnTo>
                  <a:pt x="0" y="5293591"/>
                </a:lnTo>
                <a:lnTo>
                  <a:pt x="5588244" y="5293591"/>
                </a:lnTo>
                <a:lnTo>
                  <a:pt x="55882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90791">
            <a:off x="3705508" y="2484299"/>
            <a:ext cx="2863043" cy="2847426"/>
          </a:xfrm>
          <a:custGeom>
            <a:avLst/>
            <a:gdLst/>
            <a:ahLst/>
            <a:cxnLst/>
            <a:rect l="l" t="t" r="r" b="b"/>
            <a:pathLst>
              <a:path w="2863043" h="2847426">
                <a:moveTo>
                  <a:pt x="0" y="0"/>
                </a:moveTo>
                <a:lnTo>
                  <a:pt x="2863043" y="0"/>
                </a:lnTo>
                <a:lnTo>
                  <a:pt x="2863043" y="2847426"/>
                </a:lnTo>
                <a:lnTo>
                  <a:pt x="0" y="2847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97082" y="5134592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Show your biggest smile</a:t>
            </a:r>
          </a:p>
        </p:txBody>
      </p:sp>
      <p:sp>
        <p:nvSpPr>
          <p:cNvPr id="9" name="Freeform 9">
            <a:hlinkClick r:id="rId8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Spring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54746">
            <a:off x="4756846" y="6309136"/>
            <a:ext cx="1711165" cy="3035325"/>
          </a:xfrm>
          <a:custGeom>
            <a:avLst/>
            <a:gdLst/>
            <a:ahLst/>
            <a:cxnLst/>
            <a:rect l="l" t="t" r="r" b="b"/>
            <a:pathLst>
              <a:path w="1711165" h="3035325">
                <a:moveTo>
                  <a:pt x="0" y="0"/>
                </a:moveTo>
                <a:lnTo>
                  <a:pt x="1711165" y="0"/>
                </a:lnTo>
                <a:lnTo>
                  <a:pt x="1711165" y="3035325"/>
                </a:lnTo>
                <a:lnTo>
                  <a:pt x="0" y="303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37766" y="2952668"/>
            <a:ext cx="320300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Crouch and spring up</a:t>
            </a:r>
          </a:p>
        </p:txBody>
      </p:sp>
      <p:sp>
        <p:nvSpPr>
          <p:cNvPr id="6" name="Freeform 6"/>
          <p:cNvSpPr/>
          <p:nvPr/>
        </p:nvSpPr>
        <p:spPr>
          <a:xfrm rot="2568869" flipH="1">
            <a:off x="3247483" y="3473175"/>
            <a:ext cx="3973530" cy="3764016"/>
          </a:xfrm>
          <a:custGeom>
            <a:avLst/>
            <a:gdLst/>
            <a:ahLst/>
            <a:cxnLst/>
            <a:rect l="l" t="t" r="r" b="b"/>
            <a:pathLst>
              <a:path w="3973530" h="3764016">
                <a:moveTo>
                  <a:pt x="3973530" y="0"/>
                </a:moveTo>
                <a:lnTo>
                  <a:pt x="0" y="0"/>
                </a:lnTo>
                <a:lnTo>
                  <a:pt x="0" y="3764017"/>
                </a:lnTo>
                <a:lnTo>
                  <a:pt x="3973530" y="3764017"/>
                </a:lnTo>
                <a:lnTo>
                  <a:pt x="39735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73717" y="3071281"/>
            <a:ext cx="1917236" cy="1488473"/>
          </a:xfrm>
          <a:custGeom>
            <a:avLst/>
            <a:gdLst/>
            <a:ahLst/>
            <a:cxnLst/>
            <a:rect l="l" t="t" r="r" b="b"/>
            <a:pathLst>
              <a:path w="1917236" h="1488473">
                <a:moveTo>
                  <a:pt x="0" y="0"/>
                </a:moveTo>
                <a:lnTo>
                  <a:pt x="1917237" y="0"/>
                </a:lnTo>
                <a:lnTo>
                  <a:pt x="1917237" y="1488473"/>
                </a:lnTo>
                <a:lnTo>
                  <a:pt x="0" y="14884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198633" y="6577141"/>
            <a:ext cx="2570433" cy="2681159"/>
          </a:xfrm>
          <a:custGeom>
            <a:avLst/>
            <a:gdLst/>
            <a:ahLst/>
            <a:cxnLst/>
            <a:rect l="l" t="t" r="r" b="b"/>
            <a:pathLst>
              <a:path w="2570433" h="2681159">
                <a:moveTo>
                  <a:pt x="0" y="0"/>
                </a:moveTo>
                <a:lnTo>
                  <a:pt x="2570433" y="0"/>
                </a:lnTo>
                <a:lnTo>
                  <a:pt x="2570433" y="2681159"/>
                </a:lnTo>
                <a:lnTo>
                  <a:pt x="0" y="2681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364461">
            <a:off x="7100768" y="5657156"/>
            <a:ext cx="2570433" cy="2681159"/>
          </a:xfrm>
          <a:custGeom>
            <a:avLst/>
            <a:gdLst/>
            <a:ahLst/>
            <a:cxnLst/>
            <a:rect l="l" t="t" r="r" b="b"/>
            <a:pathLst>
              <a:path w="2570433" h="2681159">
                <a:moveTo>
                  <a:pt x="0" y="0"/>
                </a:moveTo>
                <a:lnTo>
                  <a:pt x="2570433" y="0"/>
                </a:lnTo>
                <a:lnTo>
                  <a:pt x="2570433" y="2681159"/>
                </a:lnTo>
                <a:lnTo>
                  <a:pt x="0" y="2681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>
            <a:hlinkClick r:id="rId11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Super Bean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97082" y="5410686"/>
            <a:ext cx="3203008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Show your super hero stand</a:t>
            </a:r>
          </a:p>
        </p:txBody>
      </p:sp>
      <p:sp>
        <p:nvSpPr>
          <p:cNvPr id="5" name="Freeform 5"/>
          <p:cNvSpPr/>
          <p:nvPr/>
        </p:nvSpPr>
        <p:spPr>
          <a:xfrm rot="2568869" flipH="1">
            <a:off x="2509017" y="4475448"/>
            <a:ext cx="5457039" cy="5169304"/>
          </a:xfrm>
          <a:custGeom>
            <a:avLst/>
            <a:gdLst/>
            <a:ahLst/>
            <a:cxnLst/>
            <a:rect l="l" t="t" r="r" b="b"/>
            <a:pathLst>
              <a:path w="5457039" h="5169304">
                <a:moveTo>
                  <a:pt x="5457039" y="0"/>
                </a:moveTo>
                <a:lnTo>
                  <a:pt x="0" y="0"/>
                </a:lnTo>
                <a:lnTo>
                  <a:pt x="0" y="5169304"/>
                </a:lnTo>
                <a:lnTo>
                  <a:pt x="5457039" y="5169304"/>
                </a:lnTo>
                <a:lnTo>
                  <a:pt x="54570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84978" y="1202555"/>
            <a:ext cx="5390453" cy="4214354"/>
          </a:xfrm>
          <a:custGeom>
            <a:avLst/>
            <a:gdLst/>
            <a:ahLst/>
            <a:cxnLst/>
            <a:rect l="l" t="t" r="r" b="b"/>
            <a:pathLst>
              <a:path w="5390453" h="4214354">
                <a:moveTo>
                  <a:pt x="0" y="0"/>
                </a:moveTo>
                <a:lnTo>
                  <a:pt x="5390453" y="0"/>
                </a:lnTo>
                <a:lnTo>
                  <a:pt x="5390453" y="4214355"/>
                </a:lnTo>
                <a:lnTo>
                  <a:pt x="0" y="4214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697750" flipH="1">
            <a:off x="3637388" y="3744829"/>
            <a:ext cx="2885633" cy="1392318"/>
          </a:xfrm>
          <a:custGeom>
            <a:avLst/>
            <a:gdLst/>
            <a:ahLst/>
            <a:cxnLst/>
            <a:rect l="l" t="t" r="r" b="b"/>
            <a:pathLst>
              <a:path w="2885633" h="1392318">
                <a:moveTo>
                  <a:pt x="2885633" y="0"/>
                </a:moveTo>
                <a:lnTo>
                  <a:pt x="0" y="0"/>
                </a:lnTo>
                <a:lnTo>
                  <a:pt x="0" y="1392318"/>
                </a:lnTo>
                <a:lnTo>
                  <a:pt x="2885633" y="1392318"/>
                </a:lnTo>
                <a:lnTo>
                  <a:pt x="288563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4787" y="5312897"/>
            <a:ext cx="2313872" cy="2146117"/>
          </a:xfrm>
          <a:custGeom>
            <a:avLst/>
            <a:gdLst/>
            <a:ahLst/>
            <a:cxnLst/>
            <a:rect l="l" t="t" r="r" b="b"/>
            <a:pathLst>
              <a:path w="2313872" h="2146117">
                <a:moveTo>
                  <a:pt x="0" y="0"/>
                </a:moveTo>
                <a:lnTo>
                  <a:pt x="2313872" y="0"/>
                </a:lnTo>
                <a:lnTo>
                  <a:pt x="2313872" y="2146116"/>
                </a:lnTo>
                <a:lnTo>
                  <a:pt x="0" y="21461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763015">
            <a:off x="7838727" y="2643314"/>
            <a:ext cx="2313872" cy="2146117"/>
          </a:xfrm>
          <a:custGeom>
            <a:avLst/>
            <a:gdLst/>
            <a:ahLst/>
            <a:cxnLst/>
            <a:rect l="l" t="t" r="r" b="b"/>
            <a:pathLst>
              <a:path w="2313872" h="2146117">
                <a:moveTo>
                  <a:pt x="0" y="0"/>
                </a:moveTo>
                <a:lnTo>
                  <a:pt x="2313872" y="0"/>
                </a:lnTo>
                <a:lnTo>
                  <a:pt x="2313872" y="2146116"/>
                </a:lnTo>
                <a:lnTo>
                  <a:pt x="0" y="21461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35426" y="5312897"/>
            <a:ext cx="1203386" cy="1747203"/>
          </a:xfrm>
          <a:custGeom>
            <a:avLst/>
            <a:gdLst/>
            <a:ahLst/>
            <a:cxnLst/>
            <a:rect l="l" t="t" r="r" b="b"/>
            <a:pathLst>
              <a:path w="1203386" h="1747203">
                <a:moveTo>
                  <a:pt x="0" y="0"/>
                </a:moveTo>
                <a:lnTo>
                  <a:pt x="1203386" y="0"/>
                </a:lnTo>
                <a:lnTo>
                  <a:pt x="1203386" y="1747203"/>
                </a:lnTo>
                <a:lnTo>
                  <a:pt x="0" y="17472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>
            <a:hlinkClick r:id="rId12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3218" y="563019"/>
            <a:ext cx="8403782" cy="149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Beanoculars</a:t>
            </a:r>
          </a:p>
        </p:txBody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97082" y="5410686"/>
            <a:ext cx="3203008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Look through your binoculars</a:t>
            </a:r>
          </a:p>
        </p:txBody>
      </p:sp>
      <p:sp>
        <p:nvSpPr>
          <p:cNvPr id="5" name="Freeform 5"/>
          <p:cNvSpPr/>
          <p:nvPr/>
        </p:nvSpPr>
        <p:spPr>
          <a:xfrm rot="2568869" flipH="1">
            <a:off x="1957900" y="3414207"/>
            <a:ext cx="6371201" cy="6035265"/>
          </a:xfrm>
          <a:custGeom>
            <a:avLst/>
            <a:gdLst/>
            <a:ahLst/>
            <a:cxnLst/>
            <a:rect l="l" t="t" r="r" b="b"/>
            <a:pathLst>
              <a:path w="6371201" h="6035265">
                <a:moveTo>
                  <a:pt x="6371200" y="0"/>
                </a:moveTo>
                <a:lnTo>
                  <a:pt x="0" y="0"/>
                </a:lnTo>
                <a:lnTo>
                  <a:pt x="0" y="6035264"/>
                </a:lnTo>
                <a:lnTo>
                  <a:pt x="6371200" y="6035264"/>
                </a:lnTo>
                <a:lnTo>
                  <a:pt x="6371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697750" flipH="1">
            <a:off x="3275295" y="2561195"/>
            <a:ext cx="3369033" cy="1625559"/>
          </a:xfrm>
          <a:custGeom>
            <a:avLst/>
            <a:gdLst/>
            <a:ahLst/>
            <a:cxnLst/>
            <a:rect l="l" t="t" r="r" b="b"/>
            <a:pathLst>
              <a:path w="3369033" h="1625559">
                <a:moveTo>
                  <a:pt x="3369033" y="0"/>
                </a:moveTo>
                <a:lnTo>
                  <a:pt x="0" y="0"/>
                </a:lnTo>
                <a:lnTo>
                  <a:pt x="0" y="1625558"/>
                </a:lnTo>
                <a:lnTo>
                  <a:pt x="3369033" y="1625558"/>
                </a:lnTo>
                <a:lnTo>
                  <a:pt x="336903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4094" y="2780715"/>
            <a:ext cx="4804110" cy="3651124"/>
          </a:xfrm>
          <a:custGeom>
            <a:avLst/>
            <a:gdLst/>
            <a:ahLst/>
            <a:cxnLst/>
            <a:rect l="l" t="t" r="r" b="b"/>
            <a:pathLst>
              <a:path w="4804110" h="3651124">
                <a:moveTo>
                  <a:pt x="0" y="0"/>
                </a:moveTo>
                <a:lnTo>
                  <a:pt x="4804110" y="0"/>
                </a:lnTo>
                <a:lnTo>
                  <a:pt x="4804110" y="3651124"/>
                </a:lnTo>
                <a:lnTo>
                  <a:pt x="0" y="36511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9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6A018-961A-86D5-307A-DFA3C11C1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0500"/>
            <a:ext cx="8267057" cy="826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5091-061E-AF23-961B-2ED6F1326579}"/>
              </a:ext>
            </a:extLst>
          </p:cNvPr>
          <p:cNvSpPr txBox="1"/>
          <p:nvPr/>
        </p:nvSpPr>
        <p:spPr>
          <a:xfrm>
            <a:off x="2665512" y="9182100"/>
            <a:ext cx="514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GB" sz="4000" b="0" i="0" dirty="0">
                <a:solidFill>
                  <a:srgbClr val="000000"/>
                </a:solidFill>
                <a:effectLst/>
              </a:rPr>
              <a:t>www.SENDCO.co.uk</a:t>
            </a:r>
            <a:endParaRPr lang="en-GB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115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00450" y="360045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309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787042">
            <a:off x="2878276" y="3155386"/>
            <a:ext cx="5226260" cy="4950693"/>
          </a:xfrm>
          <a:custGeom>
            <a:avLst/>
            <a:gdLst/>
            <a:ahLst/>
            <a:cxnLst/>
            <a:rect l="l" t="t" r="r" b="b"/>
            <a:pathLst>
              <a:path w="5226260" h="4950693">
                <a:moveTo>
                  <a:pt x="0" y="0"/>
                </a:moveTo>
                <a:lnTo>
                  <a:pt x="5226260" y="0"/>
                </a:lnTo>
                <a:lnTo>
                  <a:pt x="5226260" y="4950694"/>
                </a:lnTo>
                <a:lnTo>
                  <a:pt x="0" y="4950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612957" flipH="1">
            <a:off x="2237208" y="2937001"/>
            <a:ext cx="5226260" cy="4950693"/>
          </a:xfrm>
          <a:custGeom>
            <a:avLst/>
            <a:gdLst/>
            <a:ahLst/>
            <a:cxnLst/>
            <a:rect l="l" t="t" r="r" b="b"/>
            <a:pathLst>
              <a:path w="5226260" h="4950693">
                <a:moveTo>
                  <a:pt x="5226260" y="0"/>
                </a:moveTo>
                <a:lnTo>
                  <a:pt x="0" y="0"/>
                </a:lnTo>
                <a:lnTo>
                  <a:pt x="0" y="4950693"/>
                </a:lnTo>
                <a:lnTo>
                  <a:pt x="5226260" y="4950693"/>
                </a:lnTo>
                <a:lnTo>
                  <a:pt x="52262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92726" flipH="1">
            <a:off x="1693292" y="7080805"/>
            <a:ext cx="2096034" cy="2777621"/>
          </a:xfrm>
          <a:custGeom>
            <a:avLst/>
            <a:gdLst/>
            <a:ahLst/>
            <a:cxnLst/>
            <a:rect l="l" t="t" r="r" b="b"/>
            <a:pathLst>
              <a:path w="2096034" h="2777621">
                <a:moveTo>
                  <a:pt x="2096033" y="0"/>
                </a:moveTo>
                <a:lnTo>
                  <a:pt x="0" y="0"/>
                </a:lnTo>
                <a:lnTo>
                  <a:pt x="0" y="2777621"/>
                </a:lnTo>
                <a:lnTo>
                  <a:pt x="2096033" y="2777621"/>
                </a:lnTo>
                <a:lnTo>
                  <a:pt x="209603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4041"/>
            </a:stretch>
          </a:blipFill>
        </p:spPr>
      </p:sp>
      <p:sp>
        <p:nvSpPr>
          <p:cNvPr id="9" name="Freeform 9"/>
          <p:cNvSpPr/>
          <p:nvPr/>
        </p:nvSpPr>
        <p:spPr>
          <a:xfrm rot="-1949070">
            <a:off x="5632349" y="7102519"/>
            <a:ext cx="905520" cy="2734192"/>
          </a:xfrm>
          <a:custGeom>
            <a:avLst/>
            <a:gdLst/>
            <a:ahLst/>
            <a:cxnLst/>
            <a:rect l="l" t="t" r="r" b="b"/>
            <a:pathLst>
              <a:path w="905520" h="2734192">
                <a:moveTo>
                  <a:pt x="0" y="0"/>
                </a:moveTo>
                <a:lnTo>
                  <a:pt x="905520" y="0"/>
                </a:lnTo>
                <a:lnTo>
                  <a:pt x="905520" y="2734192"/>
                </a:lnTo>
                <a:lnTo>
                  <a:pt x="0" y="273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28203"/>
            </a:stretch>
          </a:blipFill>
        </p:spPr>
      </p:sp>
      <p:sp>
        <p:nvSpPr>
          <p:cNvPr id="10" name="Freeform 10"/>
          <p:cNvSpPr/>
          <p:nvPr/>
        </p:nvSpPr>
        <p:spPr>
          <a:xfrm rot="7116574">
            <a:off x="1171205" y="3105978"/>
            <a:ext cx="1424026" cy="2827990"/>
          </a:xfrm>
          <a:custGeom>
            <a:avLst/>
            <a:gdLst/>
            <a:ahLst/>
            <a:cxnLst/>
            <a:rect l="l" t="t" r="r" b="b"/>
            <a:pathLst>
              <a:path w="1424026" h="2827990">
                <a:moveTo>
                  <a:pt x="0" y="0"/>
                </a:moveTo>
                <a:lnTo>
                  <a:pt x="1424026" y="0"/>
                </a:lnTo>
                <a:lnTo>
                  <a:pt x="1424026" y="2827990"/>
                </a:lnTo>
                <a:lnTo>
                  <a:pt x="0" y="2827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88955"/>
            </a:stretch>
          </a:blipFill>
        </p:spPr>
      </p:sp>
      <p:sp>
        <p:nvSpPr>
          <p:cNvPr id="11" name="Freeform 11"/>
          <p:cNvSpPr/>
          <p:nvPr/>
        </p:nvSpPr>
        <p:spPr>
          <a:xfrm rot="-6184230">
            <a:off x="7862004" y="4216738"/>
            <a:ext cx="1593748" cy="2827990"/>
          </a:xfrm>
          <a:custGeom>
            <a:avLst/>
            <a:gdLst/>
            <a:ahLst/>
            <a:cxnLst/>
            <a:rect l="l" t="t" r="r" b="b"/>
            <a:pathLst>
              <a:path w="1593748" h="2827990">
                <a:moveTo>
                  <a:pt x="0" y="0"/>
                </a:moveTo>
                <a:lnTo>
                  <a:pt x="1593748" y="0"/>
                </a:lnTo>
                <a:lnTo>
                  <a:pt x="1593748" y="2827990"/>
                </a:lnTo>
                <a:lnTo>
                  <a:pt x="0" y="2827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58183"/>
            </a:stretch>
          </a:blipFill>
        </p:spPr>
      </p:sp>
      <p:sp>
        <p:nvSpPr>
          <p:cNvPr id="12" name="Freeform 12"/>
          <p:cNvSpPr/>
          <p:nvPr/>
        </p:nvSpPr>
        <p:spPr>
          <a:xfrm rot="1399628">
            <a:off x="4675110" y="3430968"/>
            <a:ext cx="1927889" cy="1212817"/>
          </a:xfrm>
          <a:custGeom>
            <a:avLst/>
            <a:gdLst/>
            <a:ahLst/>
            <a:cxnLst/>
            <a:rect l="l" t="t" r="r" b="b"/>
            <a:pathLst>
              <a:path w="1927889" h="1212817">
                <a:moveTo>
                  <a:pt x="0" y="0"/>
                </a:moveTo>
                <a:lnTo>
                  <a:pt x="1927889" y="0"/>
                </a:lnTo>
                <a:lnTo>
                  <a:pt x="1927889" y="1212817"/>
                </a:lnTo>
                <a:lnTo>
                  <a:pt x="0" y="12128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71605">
            <a:off x="3728254" y="5338507"/>
            <a:ext cx="2778987" cy="967240"/>
          </a:xfrm>
          <a:custGeom>
            <a:avLst/>
            <a:gdLst/>
            <a:ahLst/>
            <a:cxnLst/>
            <a:rect l="l" t="t" r="r" b="b"/>
            <a:pathLst>
              <a:path w="2778987" h="967240">
                <a:moveTo>
                  <a:pt x="0" y="0"/>
                </a:moveTo>
                <a:lnTo>
                  <a:pt x="2778987" y="0"/>
                </a:lnTo>
                <a:lnTo>
                  <a:pt x="2778987" y="967239"/>
                </a:lnTo>
                <a:lnTo>
                  <a:pt x="0" y="967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Broad Bean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86550" y="7455332"/>
            <a:ext cx="3256245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Make yourself very wide</a:t>
            </a:r>
          </a:p>
        </p:txBody>
      </p:sp>
      <p:sp>
        <p:nvSpPr>
          <p:cNvPr id="16" name="Freeform 16">
            <a:hlinkClick r:id="rId14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59024" y="4149302"/>
            <a:ext cx="2148307" cy="1479509"/>
          </a:xfrm>
          <a:custGeom>
            <a:avLst/>
            <a:gdLst/>
            <a:ahLst/>
            <a:cxnLst/>
            <a:rect l="l" t="t" r="r" b="b"/>
            <a:pathLst>
              <a:path w="2148307" h="1479509">
                <a:moveTo>
                  <a:pt x="0" y="0"/>
                </a:moveTo>
                <a:lnTo>
                  <a:pt x="2148307" y="0"/>
                </a:lnTo>
                <a:lnTo>
                  <a:pt x="2148307" y="1479509"/>
                </a:lnTo>
                <a:lnTo>
                  <a:pt x="0" y="1479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7305" t="-70462" b="-22637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6779" y="6045697"/>
            <a:ext cx="6056398" cy="3132756"/>
          </a:xfrm>
          <a:custGeom>
            <a:avLst/>
            <a:gdLst/>
            <a:ahLst/>
            <a:cxnLst/>
            <a:rect l="l" t="t" r="r" b="b"/>
            <a:pathLst>
              <a:path w="6056398" h="3132756">
                <a:moveTo>
                  <a:pt x="0" y="0"/>
                </a:moveTo>
                <a:lnTo>
                  <a:pt x="6056398" y="0"/>
                </a:lnTo>
                <a:lnTo>
                  <a:pt x="6056398" y="3132755"/>
                </a:lnTo>
                <a:lnTo>
                  <a:pt x="0" y="3132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7416" r="-191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54017" y="2447206"/>
            <a:ext cx="4279160" cy="4053532"/>
          </a:xfrm>
          <a:custGeom>
            <a:avLst/>
            <a:gdLst/>
            <a:ahLst/>
            <a:cxnLst/>
            <a:rect l="l" t="t" r="r" b="b"/>
            <a:pathLst>
              <a:path w="4279160" h="4053532">
                <a:moveTo>
                  <a:pt x="0" y="0"/>
                </a:moveTo>
                <a:lnTo>
                  <a:pt x="4279160" y="0"/>
                </a:lnTo>
                <a:lnTo>
                  <a:pt x="4279160" y="4053532"/>
                </a:lnTo>
                <a:lnTo>
                  <a:pt x="0" y="40535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35296" y="2923366"/>
            <a:ext cx="1149812" cy="809050"/>
          </a:xfrm>
          <a:custGeom>
            <a:avLst/>
            <a:gdLst/>
            <a:ahLst/>
            <a:cxnLst/>
            <a:rect l="l" t="t" r="r" b="b"/>
            <a:pathLst>
              <a:path w="1149812" h="809050">
                <a:moveTo>
                  <a:pt x="0" y="0"/>
                </a:moveTo>
                <a:lnTo>
                  <a:pt x="1149813" y="0"/>
                </a:lnTo>
                <a:lnTo>
                  <a:pt x="1149813" y="809050"/>
                </a:lnTo>
                <a:lnTo>
                  <a:pt x="0" y="809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Runner Bean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85109" y="6058123"/>
            <a:ext cx="3802471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Run on the spot or around the room</a:t>
            </a:r>
          </a:p>
        </p:txBody>
      </p:sp>
      <p:sp>
        <p:nvSpPr>
          <p:cNvPr id="9" name="Freeform 9"/>
          <p:cNvSpPr/>
          <p:nvPr/>
        </p:nvSpPr>
        <p:spPr>
          <a:xfrm rot="5722823">
            <a:off x="3565987" y="4670710"/>
            <a:ext cx="1691079" cy="1311155"/>
          </a:xfrm>
          <a:custGeom>
            <a:avLst/>
            <a:gdLst/>
            <a:ahLst/>
            <a:cxnLst/>
            <a:rect l="l" t="t" r="r" b="b"/>
            <a:pathLst>
              <a:path w="1691079" h="1311155">
                <a:moveTo>
                  <a:pt x="0" y="0"/>
                </a:moveTo>
                <a:lnTo>
                  <a:pt x="1691079" y="0"/>
                </a:lnTo>
                <a:lnTo>
                  <a:pt x="1691079" y="1311154"/>
                </a:lnTo>
                <a:lnTo>
                  <a:pt x="0" y="131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64985" t="-81924" b="-265872"/>
            </a:stretch>
          </a:blipFill>
        </p:spPr>
      </p:sp>
      <p:sp>
        <p:nvSpPr>
          <p:cNvPr id="10" name="Freeform 10">
            <a:hlinkClick r:id="rId10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16471" y="2567208"/>
            <a:ext cx="4146978" cy="4170763"/>
            <a:chOff x="0" y="0"/>
            <a:chExt cx="5529304" cy="5561017"/>
          </a:xfrm>
        </p:grpSpPr>
        <p:sp>
          <p:nvSpPr>
            <p:cNvPr id="4" name="Freeform 4"/>
            <p:cNvSpPr/>
            <p:nvPr/>
          </p:nvSpPr>
          <p:spPr>
            <a:xfrm rot="-3061709">
              <a:off x="739858" y="862477"/>
              <a:ext cx="4049587" cy="3836063"/>
            </a:xfrm>
            <a:custGeom>
              <a:avLst/>
              <a:gdLst/>
              <a:ahLst/>
              <a:cxnLst/>
              <a:rect l="l" t="t" r="r" b="b"/>
              <a:pathLst>
                <a:path w="4049587" h="3836063">
                  <a:moveTo>
                    <a:pt x="0" y="0"/>
                  </a:moveTo>
                  <a:lnTo>
                    <a:pt x="4049587" y="0"/>
                  </a:lnTo>
                  <a:lnTo>
                    <a:pt x="4049587" y="3836063"/>
                  </a:lnTo>
                  <a:lnTo>
                    <a:pt x="0" y="3836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AutoShape 5"/>
            <p:cNvSpPr/>
            <p:nvPr/>
          </p:nvSpPr>
          <p:spPr>
            <a:xfrm rot="575355">
              <a:off x="636478" y="2275414"/>
              <a:ext cx="1906126" cy="0"/>
            </a:xfrm>
            <a:prstGeom prst="line">
              <a:avLst/>
            </a:prstGeom>
            <a:ln w="107957" cap="flat">
              <a:solidFill>
                <a:srgbClr val="5B3098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6" name="AutoShape 6"/>
            <p:cNvSpPr/>
            <p:nvPr/>
          </p:nvSpPr>
          <p:spPr>
            <a:xfrm rot="-2855553">
              <a:off x="3599532" y="1718491"/>
              <a:ext cx="1409921" cy="0"/>
            </a:xfrm>
            <a:prstGeom prst="line">
              <a:avLst/>
            </a:prstGeom>
            <a:ln w="107957" cap="flat">
              <a:solidFill>
                <a:srgbClr val="5B3098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7" name="AutoShape 7"/>
            <p:cNvSpPr/>
            <p:nvPr/>
          </p:nvSpPr>
          <p:spPr>
            <a:xfrm rot="-1572314">
              <a:off x="932648" y="4608994"/>
              <a:ext cx="1906126" cy="0"/>
            </a:xfrm>
            <a:prstGeom prst="line">
              <a:avLst/>
            </a:prstGeom>
            <a:ln w="107957" cap="flat">
              <a:solidFill>
                <a:srgbClr val="5B3098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8" name="AutoShape 8"/>
            <p:cNvSpPr/>
            <p:nvPr/>
          </p:nvSpPr>
          <p:spPr>
            <a:xfrm rot="2700000">
              <a:off x="2836150" y="4608994"/>
              <a:ext cx="1906126" cy="0"/>
            </a:xfrm>
            <a:prstGeom prst="line">
              <a:avLst/>
            </a:prstGeom>
            <a:ln w="107957" cap="flat">
              <a:solidFill>
                <a:srgbClr val="5B3098"/>
              </a:solidFill>
              <a:prstDash val="solid"/>
              <a:headEnd type="oval" w="lg" len="lg"/>
              <a:tailEnd type="oval" w="lg" len="lg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028700" y="2053043"/>
            <a:ext cx="3891175" cy="3913493"/>
            <a:chOff x="0" y="0"/>
            <a:chExt cx="5188234" cy="5217991"/>
          </a:xfrm>
        </p:grpSpPr>
        <p:sp>
          <p:nvSpPr>
            <p:cNvPr id="10" name="Freeform 10"/>
            <p:cNvSpPr/>
            <p:nvPr/>
          </p:nvSpPr>
          <p:spPr>
            <a:xfrm rot="-3061709">
              <a:off x="694221" y="809276"/>
              <a:ext cx="3799792" cy="3599439"/>
            </a:xfrm>
            <a:custGeom>
              <a:avLst/>
              <a:gdLst/>
              <a:ahLst/>
              <a:cxnLst/>
              <a:rect l="l" t="t" r="r" b="b"/>
              <a:pathLst>
                <a:path w="3799792" h="3599439">
                  <a:moveTo>
                    <a:pt x="0" y="0"/>
                  </a:moveTo>
                  <a:lnTo>
                    <a:pt x="3799792" y="0"/>
                  </a:lnTo>
                  <a:lnTo>
                    <a:pt x="3799792" y="3599439"/>
                  </a:lnTo>
                  <a:lnTo>
                    <a:pt x="0" y="3599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 rot="575355">
              <a:off x="597217" y="2135058"/>
              <a:ext cx="1788548" cy="0"/>
            </a:xfrm>
            <a:prstGeom prst="line">
              <a:avLst/>
            </a:prstGeom>
            <a:ln w="101298" cap="flat">
              <a:solidFill>
                <a:srgbClr val="00A0C6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12" name="AutoShape 12"/>
            <p:cNvSpPr/>
            <p:nvPr/>
          </p:nvSpPr>
          <p:spPr>
            <a:xfrm rot="-2855553">
              <a:off x="3377498" y="1612488"/>
              <a:ext cx="1322952" cy="0"/>
            </a:xfrm>
            <a:prstGeom prst="line">
              <a:avLst/>
            </a:prstGeom>
            <a:ln w="101298" cap="flat">
              <a:solidFill>
                <a:srgbClr val="00A0C6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13" name="AutoShape 13"/>
            <p:cNvSpPr/>
            <p:nvPr/>
          </p:nvSpPr>
          <p:spPr>
            <a:xfrm rot="-1572314">
              <a:off x="875118" y="4324692"/>
              <a:ext cx="1788548" cy="0"/>
            </a:xfrm>
            <a:prstGeom prst="line">
              <a:avLst/>
            </a:prstGeom>
            <a:ln w="101298" cap="flat">
              <a:solidFill>
                <a:srgbClr val="00A0C6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14" name="AutoShape 14"/>
            <p:cNvSpPr/>
            <p:nvPr/>
          </p:nvSpPr>
          <p:spPr>
            <a:xfrm rot="2700000">
              <a:off x="2661205" y="4324692"/>
              <a:ext cx="1788548" cy="0"/>
            </a:xfrm>
            <a:prstGeom prst="line">
              <a:avLst/>
            </a:prstGeom>
            <a:ln w="101298" cap="flat">
              <a:solidFill>
                <a:srgbClr val="00A0C6"/>
              </a:solidFill>
              <a:prstDash val="solid"/>
              <a:headEnd type="oval" w="lg" len="lg"/>
              <a:tailEnd type="oval" w="lg" len="lg"/>
            </a:ln>
          </p:spPr>
        </p:sp>
      </p:grpSp>
      <p:sp>
        <p:nvSpPr>
          <p:cNvPr id="15" name="Freeform 15"/>
          <p:cNvSpPr/>
          <p:nvPr/>
        </p:nvSpPr>
        <p:spPr>
          <a:xfrm rot="-1029134">
            <a:off x="2411531" y="2703915"/>
            <a:ext cx="1018730" cy="607534"/>
          </a:xfrm>
          <a:custGeom>
            <a:avLst/>
            <a:gdLst/>
            <a:ahLst/>
            <a:cxnLst/>
            <a:rect l="l" t="t" r="r" b="b"/>
            <a:pathLst>
              <a:path w="1018730" h="607534">
                <a:moveTo>
                  <a:pt x="0" y="0"/>
                </a:moveTo>
                <a:lnTo>
                  <a:pt x="1018731" y="0"/>
                </a:lnTo>
                <a:lnTo>
                  <a:pt x="1018731" y="607534"/>
                </a:lnTo>
                <a:lnTo>
                  <a:pt x="0" y="607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29134">
            <a:off x="6280595" y="3448060"/>
            <a:ext cx="1018730" cy="607534"/>
          </a:xfrm>
          <a:custGeom>
            <a:avLst/>
            <a:gdLst/>
            <a:ahLst/>
            <a:cxnLst/>
            <a:rect l="l" t="t" r="r" b="b"/>
            <a:pathLst>
              <a:path w="1018730" h="607534">
                <a:moveTo>
                  <a:pt x="0" y="0"/>
                </a:moveTo>
                <a:lnTo>
                  <a:pt x="1018731" y="0"/>
                </a:lnTo>
                <a:lnTo>
                  <a:pt x="1018731" y="607534"/>
                </a:lnTo>
                <a:lnTo>
                  <a:pt x="0" y="607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976639" flipH="1">
            <a:off x="2629797" y="6406774"/>
            <a:ext cx="3037190" cy="2877047"/>
          </a:xfrm>
          <a:custGeom>
            <a:avLst/>
            <a:gdLst/>
            <a:ahLst/>
            <a:cxnLst/>
            <a:rect l="l" t="t" r="r" b="b"/>
            <a:pathLst>
              <a:path w="3037190" h="2877047">
                <a:moveTo>
                  <a:pt x="3037190" y="0"/>
                </a:moveTo>
                <a:lnTo>
                  <a:pt x="0" y="0"/>
                </a:lnTo>
                <a:lnTo>
                  <a:pt x="0" y="2877047"/>
                </a:lnTo>
                <a:lnTo>
                  <a:pt x="3037190" y="2877047"/>
                </a:lnTo>
                <a:lnTo>
                  <a:pt x="30371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rot="575355">
            <a:off x="2070445" y="7623201"/>
            <a:ext cx="1429594" cy="0"/>
          </a:xfrm>
          <a:prstGeom prst="line">
            <a:avLst/>
          </a:prstGeom>
          <a:ln w="85725" cap="flat">
            <a:solidFill>
              <a:srgbClr val="F4792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4058422" y="7459485"/>
            <a:ext cx="1397239" cy="85725"/>
          </a:xfrm>
          <a:prstGeom prst="line">
            <a:avLst/>
          </a:prstGeom>
          <a:ln w="85725" cap="flat">
            <a:solidFill>
              <a:srgbClr val="F4792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 rot="-1572314">
            <a:off x="2637617" y="9423281"/>
            <a:ext cx="1429594" cy="0"/>
          </a:xfrm>
          <a:prstGeom prst="line">
            <a:avLst/>
          </a:prstGeom>
          <a:ln w="85725" cap="flat">
            <a:solidFill>
              <a:srgbClr val="F4792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1" name="AutoShape 21"/>
          <p:cNvSpPr/>
          <p:nvPr/>
        </p:nvSpPr>
        <p:spPr>
          <a:xfrm rot="2700000">
            <a:off x="4065244" y="9423281"/>
            <a:ext cx="1429594" cy="0"/>
          </a:xfrm>
          <a:prstGeom prst="line">
            <a:avLst/>
          </a:prstGeom>
          <a:ln w="85725" cap="flat">
            <a:solidFill>
              <a:srgbClr val="F4792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2" name="Freeform 22"/>
          <p:cNvSpPr/>
          <p:nvPr/>
        </p:nvSpPr>
        <p:spPr>
          <a:xfrm rot="1312273">
            <a:off x="3419344" y="6808002"/>
            <a:ext cx="1018730" cy="607534"/>
          </a:xfrm>
          <a:custGeom>
            <a:avLst/>
            <a:gdLst/>
            <a:ahLst/>
            <a:cxnLst/>
            <a:rect l="l" t="t" r="r" b="b"/>
            <a:pathLst>
              <a:path w="1018730" h="607534">
                <a:moveTo>
                  <a:pt x="0" y="0"/>
                </a:moveTo>
                <a:lnTo>
                  <a:pt x="1018731" y="0"/>
                </a:lnTo>
                <a:lnTo>
                  <a:pt x="1018731" y="607534"/>
                </a:lnTo>
                <a:lnTo>
                  <a:pt x="0" y="607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818066">
            <a:off x="2721596" y="3488823"/>
            <a:ext cx="898461" cy="526008"/>
          </a:xfrm>
          <a:custGeom>
            <a:avLst/>
            <a:gdLst/>
            <a:ahLst/>
            <a:cxnLst/>
            <a:rect l="l" t="t" r="r" b="b"/>
            <a:pathLst>
              <a:path w="898461" h="526008">
                <a:moveTo>
                  <a:pt x="0" y="0"/>
                </a:moveTo>
                <a:lnTo>
                  <a:pt x="898462" y="0"/>
                </a:lnTo>
                <a:lnTo>
                  <a:pt x="898462" y="526008"/>
                </a:lnTo>
                <a:lnTo>
                  <a:pt x="0" y="526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Jumping Bean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56673" y="7526329"/>
            <a:ext cx="2886189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Jump in the air</a:t>
            </a:r>
          </a:p>
        </p:txBody>
      </p:sp>
      <p:sp>
        <p:nvSpPr>
          <p:cNvPr id="26" name="Freeform 26"/>
          <p:cNvSpPr/>
          <p:nvPr/>
        </p:nvSpPr>
        <p:spPr>
          <a:xfrm rot="-562944">
            <a:off x="6635665" y="4262018"/>
            <a:ext cx="898461" cy="526008"/>
          </a:xfrm>
          <a:custGeom>
            <a:avLst/>
            <a:gdLst/>
            <a:ahLst/>
            <a:cxnLst/>
            <a:rect l="l" t="t" r="r" b="b"/>
            <a:pathLst>
              <a:path w="898461" h="526008">
                <a:moveTo>
                  <a:pt x="0" y="0"/>
                </a:moveTo>
                <a:lnTo>
                  <a:pt x="898461" y="0"/>
                </a:lnTo>
                <a:lnTo>
                  <a:pt x="898461" y="526009"/>
                </a:lnTo>
                <a:lnTo>
                  <a:pt x="0" y="5260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907009">
            <a:off x="3194000" y="7545172"/>
            <a:ext cx="898461" cy="526008"/>
          </a:xfrm>
          <a:custGeom>
            <a:avLst/>
            <a:gdLst/>
            <a:ahLst/>
            <a:cxnLst/>
            <a:rect l="l" t="t" r="r" b="b"/>
            <a:pathLst>
              <a:path w="898461" h="526008">
                <a:moveTo>
                  <a:pt x="0" y="0"/>
                </a:moveTo>
                <a:lnTo>
                  <a:pt x="898461" y="0"/>
                </a:lnTo>
                <a:lnTo>
                  <a:pt x="898461" y="526009"/>
                </a:lnTo>
                <a:lnTo>
                  <a:pt x="0" y="5260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hlinkClick r:id="rId14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925080">
            <a:off x="1883218" y="3405823"/>
            <a:ext cx="5719564" cy="5417987"/>
          </a:xfrm>
          <a:custGeom>
            <a:avLst/>
            <a:gdLst/>
            <a:ahLst/>
            <a:cxnLst/>
            <a:rect l="l" t="t" r="r" b="b"/>
            <a:pathLst>
              <a:path w="5719564" h="5417987">
                <a:moveTo>
                  <a:pt x="0" y="0"/>
                </a:moveTo>
                <a:lnTo>
                  <a:pt x="5719564" y="0"/>
                </a:lnTo>
                <a:lnTo>
                  <a:pt x="5719564" y="5417987"/>
                </a:lnTo>
                <a:lnTo>
                  <a:pt x="0" y="5417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92762">
            <a:off x="2332896" y="3532999"/>
            <a:ext cx="1317521" cy="1317521"/>
          </a:xfrm>
          <a:custGeom>
            <a:avLst/>
            <a:gdLst/>
            <a:ahLst/>
            <a:cxnLst/>
            <a:rect l="l" t="t" r="r" b="b"/>
            <a:pathLst>
              <a:path w="1317521" h="1317521">
                <a:moveTo>
                  <a:pt x="0" y="0"/>
                </a:moveTo>
                <a:lnTo>
                  <a:pt x="1317521" y="0"/>
                </a:lnTo>
                <a:lnTo>
                  <a:pt x="1317521" y="1317521"/>
                </a:lnTo>
                <a:lnTo>
                  <a:pt x="0" y="13175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750556">
            <a:off x="6148746" y="2116680"/>
            <a:ext cx="1317521" cy="1317521"/>
          </a:xfrm>
          <a:custGeom>
            <a:avLst/>
            <a:gdLst/>
            <a:ahLst/>
            <a:cxnLst/>
            <a:rect l="l" t="t" r="r" b="b"/>
            <a:pathLst>
              <a:path w="1317521" h="1317521">
                <a:moveTo>
                  <a:pt x="0" y="0"/>
                </a:moveTo>
                <a:lnTo>
                  <a:pt x="1317521" y="0"/>
                </a:lnTo>
                <a:lnTo>
                  <a:pt x="1317521" y="1317521"/>
                </a:lnTo>
                <a:lnTo>
                  <a:pt x="0" y="13175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313946">
            <a:off x="7272988" y="2594887"/>
            <a:ext cx="2806170" cy="2842345"/>
          </a:xfrm>
          <a:custGeom>
            <a:avLst/>
            <a:gdLst/>
            <a:ahLst/>
            <a:cxnLst/>
            <a:rect l="l" t="t" r="r" b="b"/>
            <a:pathLst>
              <a:path w="2806170" h="2842345">
                <a:moveTo>
                  <a:pt x="0" y="0"/>
                </a:moveTo>
                <a:lnTo>
                  <a:pt x="2806170" y="0"/>
                </a:lnTo>
                <a:lnTo>
                  <a:pt x="2806170" y="2842345"/>
                </a:lnTo>
                <a:lnTo>
                  <a:pt x="0" y="2842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3076" flipH="1">
            <a:off x="4153003" y="3719946"/>
            <a:ext cx="2299625" cy="1618100"/>
          </a:xfrm>
          <a:custGeom>
            <a:avLst/>
            <a:gdLst/>
            <a:ahLst/>
            <a:cxnLst/>
            <a:rect l="l" t="t" r="r" b="b"/>
            <a:pathLst>
              <a:path w="2299625" h="1618100">
                <a:moveTo>
                  <a:pt x="2299625" y="0"/>
                </a:moveTo>
                <a:lnTo>
                  <a:pt x="0" y="0"/>
                </a:lnTo>
                <a:lnTo>
                  <a:pt x="0" y="1618099"/>
                </a:lnTo>
                <a:lnTo>
                  <a:pt x="2299625" y="1618099"/>
                </a:lnTo>
                <a:lnTo>
                  <a:pt x="22996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7277" y="5979076"/>
            <a:ext cx="1694649" cy="3138238"/>
          </a:xfrm>
          <a:custGeom>
            <a:avLst/>
            <a:gdLst/>
            <a:ahLst/>
            <a:cxnLst/>
            <a:rect l="l" t="t" r="r" b="b"/>
            <a:pathLst>
              <a:path w="1694649" h="3138238">
                <a:moveTo>
                  <a:pt x="0" y="0"/>
                </a:moveTo>
                <a:lnTo>
                  <a:pt x="1694648" y="0"/>
                </a:lnTo>
                <a:lnTo>
                  <a:pt x="1694648" y="3138239"/>
                </a:lnTo>
                <a:lnTo>
                  <a:pt x="0" y="3138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Baked Bean</a:t>
            </a:r>
          </a:p>
        </p:txBody>
      </p:sp>
      <p:sp>
        <p:nvSpPr>
          <p:cNvPr id="10" name="Freeform 10">
            <a:hlinkClick r:id="rId14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522785" y="7764332"/>
            <a:ext cx="2886189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Sunbathe on the beach!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925080">
            <a:off x="1883218" y="3405823"/>
            <a:ext cx="5719564" cy="5417987"/>
          </a:xfrm>
          <a:custGeom>
            <a:avLst/>
            <a:gdLst/>
            <a:ahLst/>
            <a:cxnLst/>
            <a:rect l="l" t="t" r="r" b="b"/>
            <a:pathLst>
              <a:path w="5719564" h="5417987">
                <a:moveTo>
                  <a:pt x="0" y="0"/>
                </a:moveTo>
                <a:lnTo>
                  <a:pt x="5719564" y="0"/>
                </a:lnTo>
                <a:lnTo>
                  <a:pt x="5719564" y="5417987"/>
                </a:lnTo>
                <a:lnTo>
                  <a:pt x="0" y="5417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81371">
            <a:off x="6723346" y="5871802"/>
            <a:ext cx="1881586" cy="2057400"/>
          </a:xfrm>
          <a:custGeom>
            <a:avLst/>
            <a:gdLst/>
            <a:ahLst/>
            <a:cxnLst/>
            <a:rect l="l" t="t" r="r" b="b"/>
            <a:pathLst>
              <a:path w="1881586" h="2057400">
                <a:moveTo>
                  <a:pt x="0" y="0"/>
                </a:moveTo>
                <a:lnTo>
                  <a:pt x="1881586" y="0"/>
                </a:lnTo>
                <a:lnTo>
                  <a:pt x="188158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Jelly Bean</a:t>
            </a:r>
          </a:p>
        </p:txBody>
      </p:sp>
      <p:sp>
        <p:nvSpPr>
          <p:cNvPr id="6" name="Freeform 6"/>
          <p:cNvSpPr/>
          <p:nvPr/>
        </p:nvSpPr>
        <p:spPr>
          <a:xfrm rot="3607185" flipH="1">
            <a:off x="1448553" y="5858288"/>
            <a:ext cx="1881586" cy="2057400"/>
          </a:xfrm>
          <a:custGeom>
            <a:avLst/>
            <a:gdLst/>
            <a:ahLst/>
            <a:cxnLst/>
            <a:rect l="l" t="t" r="r" b="b"/>
            <a:pathLst>
              <a:path w="1881586" h="2057400">
                <a:moveTo>
                  <a:pt x="1881586" y="0"/>
                </a:moveTo>
                <a:lnTo>
                  <a:pt x="0" y="0"/>
                </a:lnTo>
                <a:lnTo>
                  <a:pt x="0" y="2057400"/>
                </a:lnTo>
                <a:lnTo>
                  <a:pt x="1881586" y="2057400"/>
                </a:lnTo>
                <a:lnTo>
                  <a:pt x="188158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83128" y="5780266"/>
            <a:ext cx="2212830" cy="1657611"/>
          </a:xfrm>
          <a:custGeom>
            <a:avLst/>
            <a:gdLst/>
            <a:ahLst/>
            <a:cxnLst/>
            <a:rect l="l" t="t" r="r" b="b"/>
            <a:pathLst>
              <a:path w="2212830" h="1657611">
                <a:moveTo>
                  <a:pt x="0" y="0"/>
                </a:moveTo>
                <a:lnTo>
                  <a:pt x="2212830" y="0"/>
                </a:lnTo>
                <a:lnTo>
                  <a:pt x="2212830" y="1657611"/>
                </a:lnTo>
                <a:lnTo>
                  <a:pt x="0" y="1657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22863" y="3277405"/>
            <a:ext cx="2886189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Wobble like a jelly</a:t>
            </a:r>
          </a:p>
        </p:txBody>
      </p:sp>
      <p:sp>
        <p:nvSpPr>
          <p:cNvPr id="9" name="Freeform 9"/>
          <p:cNvSpPr/>
          <p:nvPr/>
        </p:nvSpPr>
        <p:spPr>
          <a:xfrm>
            <a:off x="4338558" y="4384132"/>
            <a:ext cx="2057400" cy="759368"/>
          </a:xfrm>
          <a:custGeom>
            <a:avLst/>
            <a:gdLst/>
            <a:ahLst/>
            <a:cxnLst/>
            <a:rect l="l" t="t" r="r" b="b"/>
            <a:pathLst>
              <a:path w="2057400" h="759368">
                <a:moveTo>
                  <a:pt x="0" y="0"/>
                </a:moveTo>
                <a:lnTo>
                  <a:pt x="2057400" y="0"/>
                </a:lnTo>
                <a:lnTo>
                  <a:pt x="2057400" y="759368"/>
                </a:lnTo>
                <a:lnTo>
                  <a:pt x="0" y="759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36266" flipH="1">
            <a:off x="3339579" y="2413372"/>
            <a:ext cx="852069" cy="931686"/>
          </a:xfrm>
          <a:custGeom>
            <a:avLst/>
            <a:gdLst/>
            <a:ahLst/>
            <a:cxnLst/>
            <a:rect l="l" t="t" r="r" b="b"/>
            <a:pathLst>
              <a:path w="852069" h="931686">
                <a:moveTo>
                  <a:pt x="852069" y="0"/>
                </a:moveTo>
                <a:lnTo>
                  <a:pt x="0" y="0"/>
                </a:lnTo>
                <a:lnTo>
                  <a:pt x="0" y="931686"/>
                </a:lnTo>
                <a:lnTo>
                  <a:pt x="852069" y="931686"/>
                </a:lnTo>
                <a:lnTo>
                  <a:pt x="8520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hlinkClick r:id="rId12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Frozen Bean</a:t>
            </a:r>
          </a:p>
        </p:txBody>
      </p:sp>
      <p:sp>
        <p:nvSpPr>
          <p:cNvPr id="4" name="Freeform 4"/>
          <p:cNvSpPr/>
          <p:nvPr/>
        </p:nvSpPr>
        <p:spPr>
          <a:xfrm rot="-371234">
            <a:off x="3544957" y="5839990"/>
            <a:ext cx="3725764" cy="4114800"/>
          </a:xfrm>
          <a:custGeom>
            <a:avLst/>
            <a:gdLst/>
            <a:ahLst/>
            <a:cxnLst/>
            <a:rect l="l" t="t" r="r" b="b"/>
            <a:pathLst>
              <a:path w="3725764" h="4114800">
                <a:moveTo>
                  <a:pt x="0" y="0"/>
                </a:moveTo>
                <a:lnTo>
                  <a:pt x="3725764" y="0"/>
                </a:lnTo>
                <a:lnTo>
                  <a:pt x="37257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97034" flipH="1">
            <a:off x="2480977" y="2624740"/>
            <a:ext cx="5719564" cy="5417987"/>
          </a:xfrm>
          <a:custGeom>
            <a:avLst/>
            <a:gdLst/>
            <a:ahLst/>
            <a:cxnLst/>
            <a:rect l="l" t="t" r="r" b="b"/>
            <a:pathLst>
              <a:path w="5719564" h="5417987">
                <a:moveTo>
                  <a:pt x="5719564" y="0"/>
                </a:moveTo>
                <a:lnTo>
                  <a:pt x="0" y="0"/>
                </a:lnTo>
                <a:lnTo>
                  <a:pt x="0" y="5417987"/>
                </a:lnTo>
                <a:lnTo>
                  <a:pt x="5719564" y="5417987"/>
                </a:lnTo>
                <a:lnTo>
                  <a:pt x="5719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5270" y="4510996"/>
            <a:ext cx="2898977" cy="632504"/>
          </a:xfrm>
          <a:custGeom>
            <a:avLst/>
            <a:gdLst/>
            <a:ahLst/>
            <a:cxnLst/>
            <a:rect l="l" t="t" r="r" b="b"/>
            <a:pathLst>
              <a:path w="2898977" h="632504">
                <a:moveTo>
                  <a:pt x="0" y="0"/>
                </a:moveTo>
                <a:lnTo>
                  <a:pt x="2898977" y="0"/>
                </a:lnTo>
                <a:lnTo>
                  <a:pt x="2898977" y="632504"/>
                </a:lnTo>
                <a:lnTo>
                  <a:pt x="0" y="6325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94105" y="4367523"/>
            <a:ext cx="2898977" cy="632504"/>
          </a:xfrm>
          <a:custGeom>
            <a:avLst/>
            <a:gdLst/>
            <a:ahLst/>
            <a:cxnLst/>
            <a:rect l="l" t="t" r="r" b="b"/>
            <a:pathLst>
              <a:path w="2898977" h="632504">
                <a:moveTo>
                  <a:pt x="0" y="0"/>
                </a:moveTo>
                <a:lnTo>
                  <a:pt x="2898977" y="0"/>
                </a:lnTo>
                <a:lnTo>
                  <a:pt x="2898977" y="632505"/>
                </a:lnTo>
                <a:lnTo>
                  <a:pt x="0" y="632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9299" y="2834394"/>
            <a:ext cx="1550604" cy="1533129"/>
          </a:xfrm>
          <a:custGeom>
            <a:avLst/>
            <a:gdLst/>
            <a:ahLst/>
            <a:cxnLst/>
            <a:rect l="l" t="t" r="r" b="b"/>
            <a:pathLst>
              <a:path w="1550604" h="1533129">
                <a:moveTo>
                  <a:pt x="0" y="0"/>
                </a:moveTo>
                <a:lnTo>
                  <a:pt x="1550604" y="0"/>
                </a:lnTo>
                <a:lnTo>
                  <a:pt x="1550604" y="1533129"/>
                </a:lnTo>
                <a:lnTo>
                  <a:pt x="0" y="1533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92990" y="5444031"/>
            <a:ext cx="1550604" cy="1533129"/>
          </a:xfrm>
          <a:custGeom>
            <a:avLst/>
            <a:gdLst/>
            <a:ahLst/>
            <a:cxnLst/>
            <a:rect l="l" t="t" r="r" b="b"/>
            <a:pathLst>
              <a:path w="1550604" h="1533129">
                <a:moveTo>
                  <a:pt x="0" y="0"/>
                </a:moveTo>
                <a:lnTo>
                  <a:pt x="1550604" y="0"/>
                </a:lnTo>
                <a:lnTo>
                  <a:pt x="1550604" y="1533129"/>
                </a:lnTo>
                <a:lnTo>
                  <a:pt x="0" y="1533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40281" y="4020995"/>
            <a:ext cx="4549504" cy="5792193"/>
          </a:xfrm>
          <a:custGeom>
            <a:avLst/>
            <a:gdLst/>
            <a:ahLst/>
            <a:cxnLst/>
            <a:rect l="l" t="t" r="r" b="b"/>
            <a:pathLst>
              <a:path w="4549504" h="5792193">
                <a:moveTo>
                  <a:pt x="0" y="0"/>
                </a:moveTo>
                <a:lnTo>
                  <a:pt x="4549504" y="0"/>
                </a:lnTo>
                <a:lnTo>
                  <a:pt x="4549504" y="5792193"/>
                </a:lnTo>
                <a:lnTo>
                  <a:pt x="0" y="5792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12397">
            <a:off x="3587804" y="3289121"/>
            <a:ext cx="2454457" cy="1463749"/>
          </a:xfrm>
          <a:custGeom>
            <a:avLst/>
            <a:gdLst/>
            <a:ahLst/>
            <a:cxnLst/>
            <a:rect l="l" t="t" r="r" b="b"/>
            <a:pathLst>
              <a:path w="2454457" h="1463749">
                <a:moveTo>
                  <a:pt x="0" y="0"/>
                </a:moveTo>
                <a:lnTo>
                  <a:pt x="2454457" y="0"/>
                </a:lnTo>
                <a:lnTo>
                  <a:pt x="2454457" y="1463749"/>
                </a:lnTo>
                <a:lnTo>
                  <a:pt x="0" y="14637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04961" y="7032710"/>
            <a:ext cx="2107763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Shiver &amp; 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shake</a:t>
            </a:r>
          </a:p>
        </p:txBody>
      </p:sp>
      <p:sp>
        <p:nvSpPr>
          <p:cNvPr id="13" name="Freeform 13">
            <a:hlinkClick r:id="rId16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3218" y="2219214"/>
            <a:ext cx="6116778" cy="7645972"/>
          </a:xfrm>
          <a:custGeom>
            <a:avLst/>
            <a:gdLst/>
            <a:ahLst/>
            <a:cxnLst/>
            <a:rect l="l" t="t" r="r" b="b"/>
            <a:pathLst>
              <a:path w="6116778" h="7645972">
                <a:moveTo>
                  <a:pt x="0" y="0"/>
                </a:moveTo>
                <a:lnTo>
                  <a:pt x="6116778" y="0"/>
                </a:lnTo>
                <a:lnTo>
                  <a:pt x="6116778" y="7645972"/>
                </a:lnTo>
                <a:lnTo>
                  <a:pt x="0" y="764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2619" y="238082"/>
            <a:ext cx="1881982" cy="1616022"/>
          </a:xfrm>
          <a:custGeom>
            <a:avLst/>
            <a:gdLst/>
            <a:ahLst/>
            <a:cxnLst/>
            <a:rect l="l" t="t" r="r" b="b"/>
            <a:pathLst>
              <a:path w="1881982" h="1616022">
                <a:moveTo>
                  <a:pt x="0" y="0"/>
                </a:moveTo>
                <a:lnTo>
                  <a:pt x="1881982" y="0"/>
                </a:lnTo>
                <a:lnTo>
                  <a:pt x="1881982" y="1616022"/>
                </a:lnTo>
                <a:lnTo>
                  <a:pt x="0" y="1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35618" y="2371614"/>
            <a:ext cx="6116778" cy="7645972"/>
          </a:xfrm>
          <a:custGeom>
            <a:avLst/>
            <a:gdLst/>
            <a:ahLst/>
            <a:cxnLst/>
            <a:rect l="l" t="t" r="r" b="b"/>
            <a:pathLst>
              <a:path w="6116778" h="7645972">
                <a:moveTo>
                  <a:pt x="0" y="0"/>
                </a:moveTo>
                <a:lnTo>
                  <a:pt x="6116778" y="0"/>
                </a:lnTo>
                <a:lnTo>
                  <a:pt x="6116778" y="7645972"/>
                </a:lnTo>
                <a:lnTo>
                  <a:pt x="0" y="764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29341" y="9070548"/>
            <a:ext cx="1129331" cy="794638"/>
          </a:xfrm>
          <a:custGeom>
            <a:avLst/>
            <a:gdLst/>
            <a:ahLst/>
            <a:cxnLst/>
            <a:rect l="l" t="t" r="r" b="b"/>
            <a:pathLst>
              <a:path w="1129331" h="794638">
                <a:moveTo>
                  <a:pt x="0" y="0"/>
                </a:moveTo>
                <a:lnTo>
                  <a:pt x="1129331" y="0"/>
                </a:lnTo>
                <a:lnTo>
                  <a:pt x="1129331" y="794638"/>
                </a:lnTo>
                <a:lnTo>
                  <a:pt x="0" y="794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83218" y="-256131"/>
            <a:ext cx="8403782" cy="23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8"/>
              </a:lnSpc>
            </a:pPr>
            <a:r>
              <a:rPr lang="en-US" sz="13241">
                <a:solidFill>
                  <a:srgbClr val="000000"/>
                </a:solidFill>
                <a:latin typeface="Sugo Display"/>
                <a:ea typeface="Sugo Display"/>
                <a:cs typeface="Sugo Display"/>
                <a:sym typeface="Sugo Display"/>
              </a:rPr>
              <a:t>Growing Bean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6566" y="7255860"/>
            <a:ext cx="2791658" cy="162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Start small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Sassoon Infant Std"/>
                <a:ea typeface="Sassoon Infant Std"/>
                <a:cs typeface="Sassoon Infant Std"/>
                <a:sym typeface="Sassoon Infant Std"/>
              </a:rPr>
              <a:t>&amp; stretch up</a:t>
            </a:r>
          </a:p>
        </p:txBody>
      </p:sp>
      <p:sp>
        <p:nvSpPr>
          <p:cNvPr id="8" name="Freeform 8">
            <a:hlinkClick r:id="rId8" action="ppaction://hlinksldjump"/>
          </p:cNvPr>
          <p:cNvSpPr/>
          <p:nvPr/>
        </p:nvSpPr>
        <p:spPr>
          <a:xfrm>
            <a:off x="189324" y="9249845"/>
            <a:ext cx="924844" cy="875134"/>
          </a:xfrm>
          <a:custGeom>
            <a:avLst/>
            <a:gdLst/>
            <a:ahLst/>
            <a:cxnLst/>
            <a:rect l="l" t="t" r="r" b="b"/>
            <a:pathLst>
              <a:path w="924844" h="875134">
                <a:moveTo>
                  <a:pt x="0" y="0"/>
                </a:moveTo>
                <a:lnTo>
                  <a:pt x="924844" y="0"/>
                </a:lnTo>
                <a:lnTo>
                  <a:pt x="924844" y="875134"/>
                </a:lnTo>
                <a:lnTo>
                  <a:pt x="0" y="875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Office PowerPoint</Application>
  <PresentationFormat>Custom</PresentationFormat>
  <Paragraphs>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Sassoon Infant Std</vt:lpstr>
      <vt:lpstr>Caveat Bold</vt:lpstr>
      <vt:lpstr>Calibri</vt:lpstr>
      <vt:lpstr>Arial</vt:lpstr>
      <vt:lpstr>League Spartan</vt:lpstr>
      <vt:lpstr>Sugo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Chilli Bean</dc:title>
  <cp:lastModifiedBy>Leanne Gwilliam</cp:lastModifiedBy>
  <cp:revision>3</cp:revision>
  <dcterms:created xsi:type="dcterms:W3CDTF">2006-08-16T00:00:00Z</dcterms:created>
  <dcterms:modified xsi:type="dcterms:W3CDTF">2025-12-28T14:25:06Z</dcterms:modified>
  <dc:identifier>DAFTCbEfWk8</dc:identifier>
</cp:coreProperties>
</file>